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Open Sans Bold" charset="1" panose="020B0806030504020204"/>
      <p:regular r:id="rId13"/>
    </p:embeddedFont>
    <p:embeddedFont>
      <p:font typeface="Open Sans" charset="1" panose="020B0606030504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2841"/>
            <a:ext cx="6865556" cy="544759"/>
            <a:chOff x="0" y="0"/>
            <a:chExt cx="1808212" cy="143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08212" cy="143476"/>
            </a:xfrm>
            <a:custGeom>
              <a:avLst/>
              <a:gdLst/>
              <a:ahLst/>
              <a:cxnLst/>
              <a:rect r="r" b="b" t="t" l="l"/>
              <a:pathLst>
                <a:path h="143476" w="1808212">
                  <a:moveTo>
                    <a:pt x="57510" y="0"/>
                  </a:moveTo>
                  <a:lnTo>
                    <a:pt x="1750702" y="0"/>
                  </a:lnTo>
                  <a:cubicBezTo>
                    <a:pt x="1782464" y="0"/>
                    <a:pt x="1808212" y="25748"/>
                    <a:pt x="1808212" y="57510"/>
                  </a:cubicBezTo>
                  <a:lnTo>
                    <a:pt x="1808212" y="85966"/>
                  </a:lnTo>
                  <a:cubicBezTo>
                    <a:pt x="1808212" y="101218"/>
                    <a:pt x="1802153" y="115846"/>
                    <a:pt x="1791368" y="126631"/>
                  </a:cubicBezTo>
                  <a:cubicBezTo>
                    <a:pt x="1780583" y="137417"/>
                    <a:pt x="1765955" y="143476"/>
                    <a:pt x="1750702" y="143476"/>
                  </a:cubicBezTo>
                  <a:lnTo>
                    <a:pt x="57510" y="143476"/>
                  </a:lnTo>
                  <a:cubicBezTo>
                    <a:pt x="25748" y="143476"/>
                    <a:pt x="0" y="117728"/>
                    <a:pt x="0" y="85966"/>
                  </a:cubicBezTo>
                  <a:lnTo>
                    <a:pt x="0" y="57510"/>
                  </a:lnTo>
                  <a:cubicBezTo>
                    <a:pt x="0" y="25748"/>
                    <a:pt x="25748" y="0"/>
                    <a:pt x="57510" y="0"/>
                  </a:cubicBezTo>
                  <a:close/>
                </a:path>
              </a:pathLst>
            </a:custGeom>
            <a:solidFill>
              <a:srgbClr val="EBE7E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08212" cy="1815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5651522"/>
            <a:ext cx="6853370" cy="544759"/>
            <a:chOff x="0" y="0"/>
            <a:chExt cx="1805003" cy="1434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05003" cy="143476"/>
            </a:xfrm>
            <a:custGeom>
              <a:avLst/>
              <a:gdLst/>
              <a:ahLst/>
              <a:cxnLst/>
              <a:rect r="r" b="b" t="t" l="l"/>
              <a:pathLst>
                <a:path h="143476" w="1805003">
                  <a:moveTo>
                    <a:pt x="57612" y="0"/>
                  </a:moveTo>
                  <a:lnTo>
                    <a:pt x="1747391" y="0"/>
                  </a:lnTo>
                  <a:cubicBezTo>
                    <a:pt x="1779209" y="0"/>
                    <a:pt x="1805003" y="25794"/>
                    <a:pt x="1805003" y="57612"/>
                  </a:cubicBezTo>
                  <a:lnTo>
                    <a:pt x="1805003" y="85863"/>
                  </a:lnTo>
                  <a:cubicBezTo>
                    <a:pt x="1805003" y="117682"/>
                    <a:pt x="1779209" y="143476"/>
                    <a:pt x="1747391" y="143476"/>
                  </a:cubicBezTo>
                  <a:lnTo>
                    <a:pt x="57612" y="143476"/>
                  </a:lnTo>
                  <a:cubicBezTo>
                    <a:pt x="25794" y="143476"/>
                    <a:pt x="0" y="117682"/>
                    <a:pt x="0" y="85863"/>
                  </a:cubicBezTo>
                  <a:lnTo>
                    <a:pt x="0" y="57612"/>
                  </a:lnTo>
                  <a:cubicBezTo>
                    <a:pt x="0" y="25794"/>
                    <a:pt x="25794" y="0"/>
                    <a:pt x="57612" y="0"/>
                  </a:cubicBezTo>
                  <a:close/>
                </a:path>
              </a:pathLst>
            </a:custGeom>
            <a:solidFill>
              <a:srgbClr val="EBE7E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805003" cy="1815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466262" y="6815724"/>
            <a:ext cx="1990432" cy="559977"/>
            <a:chOff x="0" y="0"/>
            <a:chExt cx="524229" cy="1474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4229" cy="147484"/>
            </a:xfrm>
            <a:custGeom>
              <a:avLst/>
              <a:gdLst/>
              <a:ahLst/>
              <a:cxnLst/>
              <a:rect r="r" b="b" t="t" l="l"/>
              <a:pathLst>
                <a:path h="147484" w="524229">
                  <a:moveTo>
                    <a:pt x="73742" y="0"/>
                  </a:moveTo>
                  <a:lnTo>
                    <a:pt x="450487" y="0"/>
                  </a:lnTo>
                  <a:cubicBezTo>
                    <a:pt x="491214" y="0"/>
                    <a:pt x="524229" y="33015"/>
                    <a:pt x="524229" y="73742"/>
                  </a:cubicBezTo>
                  <a:lnTo>
                    <a:pt x="524229" y="73742"/>
                  </a:lnTo>
                  <a:cubicBezTo>
                    <a:pt x="524229" y="114468"/>
                    <a:pt x="491214" y="147484"/>
                    <a:pt x="450487" y="147484"/>
                  </a:cubicBezTo>
                  <a:lnTo>
                    <a:pt x="73742" y="147484"/>
                  </a:lnTo>
                  <a:cubicBezTo>
                    <a:pt x="33015" y="147484"/>
                    <a:pt x="0" y="114468"/>
                    <a:pt x="0" y="73742"/>
                  </a:cubicBezTo>
                  <a:lnTo>
                    <a:pt x="0" y="73742"/>
                  </a:lnTo>
                  <a:cubicBezTo>
                    <a:pt x="0" y="33015"/>
                    <a:pt x="33015" y="0"/>
                    <a:pt x="73742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4229" cy="185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Entrar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689757" y="-15218"/>
            <a:ext cx="10052486" cy="10287000"/>
            <a:chOff x="0" y="0"/>
            <a:chExt cx="2647568" cy="27093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64756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647568">
                  <a:moveTo>
                    <a:pt x="39278" y="0"/>
                  </a:moveTo>
                  <a:lnTo>
                    <a:pt x="2608291" y="0"/>
                  </a:lnTo>
                  <a:cubicBezTo>
                    <a:pt x="2629983" y="0"/>
                    <a:pt x="2647568" y="17585"/>
                    <a:pt x="2647568" y="39278"/>
                  </a:cubicBezTo>
                  <a:lnTo>
                    <a:pt x="2647568" y="2670056"/>
                  </a:lnTo>
                  <a:cubicBezTo>
                    <a:pt x="2647568" y="2680473"/>
                    <a:pt x="2643430" y="2690463"/>
                    <a:pt x="2636064" y="2697829"/>
                  </a:cubicBezTo>
                  <a:cubicBezTo>
                    <a:pt x="2628698" y="2705195"/>
                    <a:pt x="2618708" y="2709333"/>
                    <a:pt x="2608291" y="2709333"/>
                  </a:cubicBezTo>
                  <a:lnTo>
                    <a:pt x="39278" y="2709333"/>
                  </a:lnTo>
                  <a:cubicBezTo>
                    <a:pt x="28861" y="2709333"/>
                    <a:pt x="18870" y="2705195"/>
                    <a:pt x="11504" y="2697829"/>
                  </a:cubicBezTo>
                  <a:cubicBezTo>
                    <a:pt x="4138" y="2690463"/>
                    <a:pt x="0" y="2680473"/>
                    <a:pt x="0" y="2670056"/>
                  </a:cubicBezTo>
                  <a:lnTo>
                    <a:pt x="0" y="39278"/>
                  </a:lnTo>
                  <a:cubicBezTo>
                    <a:pt x="0" y="28861"/>
                    <a:pt x="4138" y="18870"/>
                    <a:pt x="11504" y="11504"/>
                  </a:cubicBezTo>
                  <a:cubicBezTo>
                    <a:pt x="18870" y="4138"/>
                    <a:pt x="28861" y="0"/>
                    <a:pt x="39278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2647568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1255596" y="4174060"/>
            <a:ext cx="4920808" cy="2223995"/>
          </a:xfrm>
          <a:custGeom>
            <a:avLst/>
            <a:gdLst/>
            <a:ahLst/>
            <a:cxnLst/>
            <a:rect r="r" b="b" t="t" l="l"/>
            <a:pathLst>
              <a:path h="2223995" w="4920808">
                <a:moveTo>
                  <a:pt x="0" y="0"/>
                </a:moveTo>
                <a:lnTo>
                  <a:pt x="4920808" y="0"/>
                </a:lnTo>
                <a:lnTo>
                  <a:pt x="4920808" y="2223995"/>
                </a:lnTo>
                <a:lnTo>
                  <a:pt x="0" y="22239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538652" y="1562355"/>
            <a:ext cx="3609112" cy="716889"/>
          </a:xfrm>
          <a:custGeom>
            <a:avLst/>
            <a:gdLst/>
            <a:ahLst/>
            <a:cxnLst/>
            <a:rect r="r" b="b" t="t" l="l"/>
            <a:pathLst>
              <a:path h="716889" w="3609112">
                <a:moveTo>
                  <a:pt x="0" y="0"/>
                </a:moveTo>
                <a:lnTo>
                  <a:pt x="3609111" y="0"/>
                </a:lnTo>
                <a:lnTo>
                  <a:pt x="3609111" y="716889"/>
                </a:lnTo>
                <a:lnTo>
                  <a:pt x="0" y="7168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99536" r="0" b="-203904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40885" y="3641501"/>
            <a:ext cx="116324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Matrícula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40885" y="5090182"/>
            <a:ext cx="738336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Senha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001311" y="8935085"/>
            <a:ext cx="189294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u="sng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Efetuar Cadastro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8935085"/>
            <a:ext cx="237842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u="sng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Esqueci minha senha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08486" y="0"/>
            <a:ext cx="10052486" cy="10287000"/>
            <a:chOff x="0" y="0"/>
            <a:chExt cx="264756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756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647568">
                  <a:moveTo>
                    <a:pt x="39278" y="0"/>
                  </a:moveTo>
                  <a:lnTo>
                    <a:pt x="2608291" y="0"/>
                  </a:lnTo>
                  <a:cubicBezTo>
                    <a:pt x="2629983" y="0"/>
                    <a:pt x="2647568" y="17585"/>
                    <a:pt x="2647568" y="39278"/>
                  </a:cubicBezTo>
                  <a:lnTo>
                    <a:pt x="2647568" y="2670056"/>
                  </a:lnTo>
                  <a:cubicBezTo>
                    <a:pt x="2647568" y="2680473"/>
                    <a:pt x="2643430" y="2690463"/>
                    <a:pt x="2636064" y="2697829"/>
                  </a:cubicBezTo>
                  <a:cubicBezTo>
                    <a:pt x="2628698" y="2705195"/>
                    <a:pt x="2618708" y="2709333"/>
                    <a:pt x="2608291" y="2709333"/>
                  </a:cubicBezTo>
                  <a:lnTo>
                    <a:pt x="39278" y="2709333"/>
                  </a:lnTo>
                  <a:cubicBezTo>
                    <a:pt x="28861" y="2709333"/>
                    <a:pt x="18870" y="2705195"/>
                    <a:pt x="11504" y="2697829"/>
                  </a:cubicBezTo>
                  <a:cubicBezTo>
                    <a:pt x="4138" y="2690463"/>
                    <a:pt x="0" y="2680473"/>
                    <a:pt x="0" y="2670056"/>
                  </a:cubicBezTo>
                  <a:lnTo>
                    <a:pt x="0" y="39278"/>
                  </a:lnTo>
                  <a:cubicBezTo>
                    <a:pt x="0" y="28861"/>
                    <a:pt x="4138" y="18870"/>
                    <a:pt x="11504" y="11504"/>
                  </a:cubicBezTo>
                  <a:cubicBezTo>
                    <a:pt x="18870" y="4138"/>
                    <a:pt x="28861" y="0"/>
                    <a:pt x="39278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647568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35370" y="3494406"/>
            <a:ext cx="3360017" cy="529542"/>
            <a:chOff x="0" y="0"/>
            <a:chExt cx="884943" cy="1394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84943" cy="139468"/>
            </a:xfrm>
            <a:custGeom>
              <a:avLst/>
              <a:gdLst/>
              <a:ahLst/>
              <a:cxnLst/>
              <a:rect r="r" b="b" t="t" l="l"/>
              <a:pathLst>
                <a:path h="139468" w="884943">
                  <a:moveTo>
                    <a:pt x="69734" y="0"/>
                  </a:moveTo>
                  <a:lnTo>
                    <a:pt x="815209" y="0"/>
                  </a:lnTo>
                  <a:cubicBezTo>
                    <a:pt x="853722" y="0"/>
                    <a:pt x="884943" y="31221"/>
                    <a:pt x="884943" y="69734"/>
                  </a:cubicBezTo>
                  <a:lnTo>
                    <a:pt x="884943" y="69734"/>
                  </a:lnTo>
                  <a:cubicBezTo>
                    <a:pt x="884943" y="88228"/>
                    <a:pt x="877596" y="105966"/>
                    <a:pt x="864518" y="119043"/>
                  </a:cubicBezTo>
                  <a:cubicBezTo>
                    <a:pt x="851441" y="132121"/>
                    <a:pt x="833703" y="139468"/>
                    <a:pt x="815209" y="139468"/>
                  </a:cubicBezTo>
                  <a:lnTo>
                    <a:pt x="69734" y="139468"/>
                  </a:lnTo>
                  <a:cubicBezTo>
                    <a:pt x="51239" y="139468"/>
                    <a:pt x="33502" y="132121"/>
                    <a:pt x="20425" y="119043"/>
                  </a:cubicBezTo>
                  <a:cubicBezTo>
                    <a:pt x="7347" y="105966"/>
                    <a:pt x="0" y="88228"/>
                    <a:pt x="0" y="69734"/>
                  </a:cubicBezTo>
                  <a:lnTo>
                    <a:pt x="0" y="69734"/>
                  </a:lnTo>
                  <a:cubicBezTo>
                    <a:pt x="0" y="51239"/>
                    <a:pt x="7347" y="33502"/>
                    <a:pt x="20425" y="20425"/>
                  </a:cubicBezTo>
                  <a:cubicBezTo>
                    <a:pt x="33502" y="7347"/>
                    <a:pt x="51239" y="0"/>
                    <a:pt x="697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884943" cy="16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004AA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Acadêmico &amp; Pedagógico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923252" y="4946477"/>
            <a:ext cx="3335781" cy="529542"/>
            <a:chOff x="0" y="0"/>
            <a:chExt cx="878560" cy="13946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78560" cy="139468"/>
            </a:xfrm>
            <a:custGeom>
              <a:avLst/>
              <a:gdLst/>
              <a:ahLst/>
              <a:cxnLst/>
              <a:rect r="r" b="b" t="t" l="l"/>
              <a:pathLst>
                <a:path h="139468" w="878560">
                  <a:moveTo>
                    <a:pt x="69734" y="0"/>
                  </a:moveTo>
                  <a:lnTo>
                    <a:pt x="808826" y="0"/>
                  </a:lnTo>
                  <a:cubicBezTo>
                    <a:pt x="827320" y="0"/>
                    <a:pt x="845057" y="7347"/>
                    <a:pt x="858135" y="20425"/>
                  </a:cubicBezTo>
                  <a:cubicBezTo>
                    <a:pt x="871213" y="33502"/>
                    <a:pt x="878560" y="51239"/>
                    <a:pt x="878560" y="69734"/>
                  </a:cubicBezTo>
                  <a:lnTo>
                    <a:pt x="878560" y="69734"/>
                  </a:lnTo>
                  <a:cubicBezTo>
                    <a:pt x="878560" y="108247"/>
                    <a:pt x="847339" y="139468"/>
                    <a:pt x="808826" y="139468"/>
                  </a:cubicBezTo>
                  <a:lnTo>
                    <a:pt x="69734" y="139468"/>
                  </a:lnTo>
                  <a:cubicBezTo>
                    <a:pt x="51239" y="139468"/>
                    <a:pt x="33502" y="132121"/>
                    <a:pt x="20425" y="119043"/>
                  </a:cubicBezTo>
                  <a:cubicBezTo>
                    <a:pt x="7347" y="105966"/>
                    <a:pt x="0" y="88228"/>
                    <a:pt x="0" y="69734"/>
                  </a:cubicBezTo>
                  <a:lnTo>
                    <a:pt x="0" y="69734"/>
                  </a:lnTo>
                  <a:cubicBezTo>
                    <a:pt x="0" y="51239"/>
                    <a:pt x="7347" y="33502"/>
                    <a:pt x="20425" y="20425"/>
                  </a:cubicBezTo>
                  <a:cubicBezTo>
                    <a:pt x="33502" y="7347"/>
                    <a:pt x="51239" y="0"/>
                    <a:pt x="697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878560" cy="16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004AA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Gestão de Aulas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911134" y="5676044"/>
            <a:ext cx="3384253" cy="529542"/>
            <a:chOff x="0" y="0"/>
            <a:chExt cx="891326" cy="13946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91326" cy="139468"/>
            </a:xfrm>
            <a:custGeom>
              <a:avLst/>
              <a:gdLst/>
              <a:ahLst/>
              <a:cxnLst/>
              <a:rect r="r" b="b" t="t" l="l"/>
              <a:pathLst>
                <a:path h="139468" w="891326">
                  <a:moveTo>
                    <a:pt x="69734" y="0"/>
                  </a:moveTo>
                  <a:lnTo>
                    <a:pt x="821592" y="0"/>
                  </a:lnTo>
                  <a:cubicBezTo>
                    <a:pt x="840087" y="0"/>
                    <a:pt x="857824" y="7347"/>
                    <a:pt x="870901" y="20425"/>
                  </a:cubicBezTo>
                  <a:cubicBezTo>
                    <a:pt x="883979" y="33502"/>
                    <a:pt x="891326" y="51239"/>
                    <a:pt x="891326" y="69734"/>
                  </a:cubicBezTo>
                  <a:lnTo>
                    <a:pt x="891326" y="69734"/>
                  </a:lnTo>
                  <a:cubicBezTo>
                    <a:pt x="891326" y="108247"/>
                    <a:pt x="860105" y="139468"/>
                    <a:pt x="821592" y="139468"/>
                  </a:cubicBezTo>
                  <a:lnTo>
                    <a:pt x="69734" y="139468"/>
                  </a:lnTo>
                  <a:cubicBezTo>
                    <a:pt x="51239" y="139468"/>
                    <a:pt x="33502" y="132121"/>
                    <a:pt x="20425" y="119043"/>
                  </a:cubicBezTo>
                  <a:cubicBezTo>
                    <a:pt x="7347" y="105966"/>
                    <a:pt x="0" y="88228"/>
                    <a:pt x="0" y="69734"/>
                  </a:cubicBezTo>
                  <a:lnTo>
                    <a:pt x="0" y="69734"/>
                  </a:lnTo>
                  <a:cubicBezTo>
                    <a:pt x="0" y="51239"/>
                    <a:pt x="7347" y="33502"/>
                    <a:pt x="20425" y="20425"/>
                  </a:cubicBezTo>
                  <a:cubicBezTo>
                    <a:pt x="33502" y="7347"/>
                    <a:pt x="51239" y="0"/>
                    <a:pt x="697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891326" cy="16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004AA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Comunicação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11134" y="4224851"/>
            <a:ext cx="3360017" cy="521601"/>
            <a:chOff x="0" y="0"/>
            <a:chExt cx="884943" cy="13737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4943" cy="137376"/>
            </a:xfrm>
            <a:custGeom>
              <a:avLst/>
              <a:gdLst/>
              <a:ahLst/>
              <a:cxnLst/>
              <a:rect r="r" b="b" t="t" l="l"/>
              <a:pathLst>
                <a:path h="137376" w="884943">
                  <a:moveTo>
                    <a:pt x="68688" y="0"/>
                  </a:moveTo>
                  <a:lnTo>
                    <a:pt x="816255" y="0"/>
                  </a:lnTo>
                  <a:cubicBezTo>
                    <a:pt x="854190" y="0"/>
                    <a:pt x="884943" y="30753"/>
                    <a:pt x="884943" y="68688"/>
                  </a:cubicBezTo>
                  <a:lnTo>
                    <a:pt x="884943" y="68688"/>
                  </a:lnTo>
                  <a:cubicBezTo>
                    <a:pt x="884943" y="86905"/>
                    <a:pt x="877706" y="104377"/>
                    <a:pt x="864824" y="117258"/>
                  </a:cubicBezTo>
                  <a:cubicBezTo>
                    <a:pt x="851943" y="130140"/>
                    <a:pt x="834472" y="137376"/>
                    <a:pt x="816255" y="137376"/>
                  </a:cubicBezTo>
                  <a:lnTo>
                    <a:pt x="68688" y="137376"/>
                  </a:lnTo>
                  <a:cubicBezTo>
                    <a:pt x="50471" y="137376"/>
                    <a:pt x="33000" y="130140"/>
                    <a:pt x="20118" y="117258"/>
                  </a:cubicBezTo>
                  <a:cubicBezTo>
                    <a:pt x="7237" y="104377"/>
                    <a:pt x="0" y="86905"/>
                    <a:pt x="0" y="68688"/>
                  </a:cubicBezTo>
                  <a:lnTo>
                    <a:pt x="0" y="68688"/>
                  </a:lnTo>
                  <a:cubicBezTo>
                    <a:pt x="0" y="50471"/>
                    <a:pt x="7237" y="33000"/>
                    <a:pt x="20118" y="20118"/>
                  </a:cubicBezTo>
                  <a:cubicBezTo>
                    <a:pt x="33000" y="7237"/>
                    <a:pt x="50471" y="0"/>
                    <a:pt x="6868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884943" cy="165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004AA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Documentação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935370" y="6405610"/>
            <a:ext cx="3360017" cy="529542"/>
            <a:chOff x="0" y="0"/>
            <a:chExt cx="884943" cy="13946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84943" cy="139468"/>
            </a:xfrm>
            <a:custGeom>
              <a:avLst/>
              <a:gdLst/>
              <a:ahLst/>
              <a:cxnLst/>
              <a:rect r="r" b="b" t="t" l="l"/>
              <a:pathLst>
                <a:path h="139468" w="884943">
                  <a:moveTo>
                    <a:pt x="69734" y="0"/>
                  </a:moveTo>
                  <a:lnTo>
                    <a:pt x="815209" y="0"/>
                  </a:lnTo>
                  <a:cubicBezTo>
                    <a:pt x="853722" y="0"/>
                    <a:pt x="884943" y="31221"/>
                    <a:pt x="884943" y="69734"/>
                  </a:cubicBezTo>
                  <a:lnTo>
                    <a:pt x="884943" y="69734"/>
                  </a:lnTo>
                  <a:cubicBezTo>
                    <a:pt x="884943" y="88228"/>
                    <a:pt x="877596" y="105966"/>
                    <a:pt x="864518" y="119043"/>
                  </a:cubicBezTo>
                  <a:cubicBezTo>
                    <a:pt x="851441" y="132121"/>
                    <a:pt x="833703" y="139468"/>
                    <a:pt x="815209" y="139468"/>
                  </a:cubicBezTo>
                  <a:lnTo>
                    <a:pt x="69734" y="139468"/>
                  </a:lnTo>
                  <a:cubicBezTo>
                    <a:pt x="51239" y="139468"/>
                    <a:pt x="33502" y="132121"/>
                    <a:pt x="20425" y="119043"/>
                  </a:cubicBezTo>
                  <a:cubicBezTo>
                    <a:pt x="7347" y="105966"/>
                    <a:pt x="0" y="88228"/>
                    <a:pt x="0" y="69734"/>
                  </a:cubicBezTo>
                  <a:lnTo>
                    <a:pt x="0" y="69734"/>
                  </a:lnTo>
                  <a:cubicBezTo>
                    <a:pt x="0" y="51239"/>
                    <a:pt x="7347" y="33502"/>
                    <a:pt x="20425" y="20425"/>
                  </a:cubicBezTo>
                  <a:cubicBezTo>
                    <a:pt x="33502" y="7347"/>
                    <a:pt x="51239" y="0"/>
                    <a:pt x="697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884943" cy="16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b="true" sz="1599">
                  <a:solidFill>
                    <a:srgbClr val="004AA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Meu Perfil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2615487" y="562085"/>
            <a:ext cx="3951311" cy="1785824"/>
          </a:xfrm>
          <a:custGeom>
            <a:avLst/>
            <a:gdLst/>
            <a:ahLst/>
            <a:cxnLst/>
            <a:rect r="r" b="b" t="t" l="l"/>
            <a:pathLst>
              <a:path h="1785824" w="3951311">
                <a:moveTo>
                  <a:pt x="0" y="0"/>
                </a:moveTo>
                <a:lnTo>
                  <a:pt x="3951311" y="0"/>
                </a:lnTo>
                <a:lnTo>
                  <a:pt x="3951311" y="1785824"/>
                </a:lnTo>
                <a:lnTo>
                  <a:pt x="0" y="17858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819172" y="3959327"/>
            <a:ext cx="2246258" cy="2246258"/>
          </a:xfrm>
          <a:custGeom>
            <a:avLst/>
            <a:gdLst/>
            <a:ahLst/>
            <a:cxnLst/>
            <a:rect r="r" b="b" t="t" l="l"/>
            <a:pathLst>
              <a:path h="2246258" w="2246258">
                <a:moveTo>
                  <a:pt x="0" y="0"/>
                </a:moveTo>
                <a:lnTo>
                  <a:pt x="2246258" y="0"/>
                </a:lnTo>
                <a:lnTo>
                  <a:pt x="2246258" y="2246258"/>
                </a:lnTo>
                <a:lnTo>
                  <a:pt x="0" y="22462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3527447" y="8728758"/>
            <a:ext cx="2151627" cy="529542"/>
            <a:chOff x="0" y="0"/>
            <a:chExt cx="566684" cy="13946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66684" cy="139468"/>
            </a:xfrm>
            <a:custGeom>
              <a:avLst/>
              <a:gdLst/>
              <a:ahLst/>
              <a:cxnLst/>
              <a:rect r="r" b="b" t="t" l="l"/>
              <a:pathLst>
                <a:path h="139468" w="566684">
                  <a:moveTo>
                    <a:pt x="69734" y="0"/>
                  </a:moveTo>
                  <a:lnTo>
                    <a:pt x="496950" y="0"/>
                  </a:lnTo>
                  <a:cubicBezTo>
                    <a:pt x="515444" y="0"/>
                    <a:pt x="533181" y="7347"/>
                    <a:pt x="546259" y="20425"/>
                  </a:cubicBezTo>
                  <a:cubicBezTo>
                    <a:pt x="559337" y="33502"/>
                    <a:pt x="566684" y="51239"/>
                    <a:pt x="566684" y="69734"/>
                  </a:cubicBezTo>
                  <a:lnTo>
                    <a:pt x="566684" y="69734"/>
                  </a:lnTo>
                  <a:cubicBezTo>
                    <a:pt x="566684" y="108247"/>
                    <a:pt x="535463" y="139468"/>
                    <a:pt x="496950" y="139468"/>
                  </a:cubicBezTo>
                  <a:lnTo>
                    <a:pt x="69734" y="139468"/>
                  </a:lnTo>
                  <a:cubicBezTo>
                    <a:pt x="51239" y="139468"/>
                    <a:pt x="33502" y="132121"/>
                    <a:pt x="20425" y="119043"/>
                  </a:cubicBezTo>
                  <a:cubicBezTo>
                    <a:pt x="7347" y="105966"/>
                    <a:pt x="0" y="88228"/>
                    <a:pt x="0" y="69734"/>
                  </a:cubicBezTo>
                  <a:lnTo>
                    <a:pt x="0" y="69734"/>
                  </a:lnTo>
                  <a:cubicBezTo>
                    <a:pt x="0" y="51239"/>
                    <a:pt x="7347" y="33502"/>
                    <a:pt x="20425" y="20425"/>
                  </a:cubicBezTo>
                  <a:cubicBezTo>
                    <a:pt x="33502" y="7347"/>
                    <a:pt x="51239" y="0"/>
                    <a:pt x="69734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566684" cy="16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Sair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08486" y="0"/>
            <a:ext cx="10052486" cy="10287000"/>
            <a:chOff x="0" y="0"/>
            <a:chExt cx="264756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756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647568">
                  <a:moveTo>
                    <a:pt x="39278" y="0"/>
                  </a:moveTo>
                  <a:lnTo>
                    <a:pt x="2608291" y="0"/>
                  </a:lnTo>
                  <a:cubicBezTo>
                    <a:pt x="2629983" y="0"/>
                    <a:pt x="2647568" y="17585"/>
                    <a:pt x="2647568" y="39278"/>
                  </a:cubicBezTo>
                  <a:lnTo>
                    <a:pt x="2647568" y="2670056"/>
                  </a:lnTo>
                  <a:cubicBezTo>
                    <a:pt x="2647568" y="2680473"/>
                    <a:pt x="2643430" y="2690463"/>
                    <a:pt x="2636064" y="2697829"/>
                  </a:cubicBezTo>
                  <a:cubicBezTo>
                    <a:pt x="2628698" y="2705195"/>
                    <a:pt x="2618708" y="2709333"/>
                    <a:pt x="2608291" y="2709333"/>
                  </a:cubicBezTo>
                  <a:lnTo>
                    <a:pt x="39278" y="2709333"/>
                  </a:lnTo>
                  <a:cubicBezTo>
                    <a:pt x="28861" y="2709333"/>
                    <a:pt x="18870" y="2705195"/>
                    <a:pt x="11504" y="2697829"/>
                  </a:cubicBezTo>
                  <a:cubicBezTo>
                    <a:pt x="4138" y="2690463"/>
                    <a:pt x="0" y="2680473"/>
                    <a:pt x="0" y="2670056"/>
                  </a:cubicBezTo>
                  <a:lnTo>
                    <a:pt x="0" y="39278"/>
                  </a:lnTo>
                  <a:cubicBezTo>
                    <a:pt x="0" y="28861"/>
                    <a:pt x="4138" y="18870"/>
                    <a:pt x="11504" y="11504"/>
                  </a:cubicBezTo>
                  <a:cubicBezTo>
                    <a:pt x="18870" y="4138"/>
                    <a:pt x="28861" y="0"/>
                    <a:pt x="39278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647568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35370" y="3494406"/>
            <a:ext cx="3360017" cy="529542"/>
            <a:chOff x="0" y="0"/>
            <a:chExt cx="884943" cy="1394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84943" cy="139468"/>
            </a:xfrm>
            <a:custGeom>
              <a:avLst/>
              <a:gdLst/>
              <a:ahLst/>
              <a:cxnLst/>
              <a:rect r="r" b="b" t="t" l="l"/>
              <a:pathLst>
                <a:path h="139468" w="884943">
                  <a:moveTo>
                    <a:pt x="69734" y="0"/>
                  </a:moveTo>
                  <a:lnTo>
                    <a:pt x="815209" y="0"/>
                  </a:lnTo>
                  <a:cubicBezTo>
                    <a:pt x="853722" y="0"/>
                    <a:pt x="884943" y="31221"/>
                    <a:pt x="884943" y="69734"/>
                  </a:cubicBezTo>
                  <a:lnTo>
                    <a:pt x="884943" y="69734"/>
                  </a:lnTo>
                  <a:cubicBezTo>
                    <a:pt x="884943" y="88228"/>
                    <a:pt x="877596" y="105966"/>
                    <a:pt x="864518" y="119043"/>
                  </a:cubicBezTo>
                  <a:cubicBezTo>
                    <a:pt x="851441" y="132121"/>
                    <a:pt x="833703" y="139468"/>
                    <a:pt x="815209" y="139468"/>
                  </a:cubicBezTo>
                  <a:lnTo>
                    <a:pt x="69734" y="139468"/>
                  </a:lnTo>
                  <a:cubicBezTo>
                    <a:pt x="51239" y="139468"/>
                    <a:pt x="33502" y="132121"/>
                    <a:pt x="20425" y="119043"/>
                  </a:cubicBezTo>
                  <a:cubicBezTo>
                    <a:pt x="7347" y="105966"/>
                    <a:pt x="0" y="88228"/>
                    <a:pt x="0" y="69734"/>
                  </a:cubicBezTo>
                  <a:lnTo>
                    <a:pt x="0" y="69734"/>
                  </a:lnTo>
                  <a:cubicBezTo>
                    <a:pt x="0" y="51239"/>
                    <a:pt x="7347" y="33502"/>
                    <a:pt x="20425" y="20425"/>
                  </a:cubicBezTo>
                  <a:cubicBezTo>
                    <a:pt x="33502" y="7347"/>
                    <a:pt x="51239" y="0"/>
                    <a:pt x="69734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884943" cy="16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004AA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Acadêmico &amp; Pedagógico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923252" y="4946477"/>
            <a:ext cx="3335781" cy="529542"/>
            <a:chOff x="0" y="0"/>
            <a:chExt cx="878560" cy="13946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78560" cy="139468"/>
            </a:xfrm>
            <a:custGeom>
              <a:avLst/>
              <a:gdLst/>
              <a:ahLst/>
              <a:cxnLst/>
              <a:rect r="r" b="b" t="t" l="l"/>
              <a:pathLst>
                <a:path h="139468" w="878560">
                  <a:moveTo>
                    <a:pt x="69734" y="0"/>
                  </a:moveTo>
                  <a:lnTo>
                    <a:pt x="808826" y="0"/>
                  </a:lnTo>
                  <a:cubicBezTo>
                    <a:pt x="827320" y="0"/>
                    <a:pt x="845057" y="7347"/>
                    <a:pt x="858135" y="20425"/>
                  </a:cubicBezTo>
                  <a:cubicBezTo>
                    <a:pt x="871213" y="33502"/>
                    <a:pt x="878560" y="51239"/>
                    <a:pt x="878560" y="69734"/>
                  </a:cubicBezTo>
                  <a:lnTo>
                    <a:pt x="878560" y="69734"/>
                  </a:lnTo>
                  <a:cubicBezTo>
                    <a:pt x="878560" y="108247"/>
                    <a:pt x="847339" y="139468"/>
                    <a:pt x="808826" y="139468"/>
                  </a:cubicBezTo>
                  <a:lnTo>
                    <a:pt x="69734" y="139468"/>
                  </a:lnTo>
                  <a:cubicBezTo>
                    <a:pt x="51239" y="139468"/>
                    <a:pt x="33502" y="132121"/>
                    <a:pt x="20425" y="119043"/>
                  </a:cubicBezTo>
                  <a:cubicBezTo>
                    <a:pt x="7347" y="105966"/>
                    <a:pt x="0" y="88228"/>
                    <a:pt x="0" y="69734"/>
                  </a:cubicBezTo>
                  <a:lnTo>
                    <a:pt x="0" y="69734"/>
                  </a:lnTo>
                  <a:cubicBezTo>
                    <a:pt x="0" y="51239"/>
                    <a:pt x="7347" y="33502"/>
                    <a:pt x="20425" y="20425"/>
                  </a:cubicBezTo>
                  <a:cubicBezTo>
                    <a:pt x="33502" y="7347"/>
                    <a:pt x="51239" y="0"/>
                    <a:pt x="697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878560" cy="16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004AA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Gestão de Aulas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911134" y="5676044"/>
            <a:ext cx="3384253" cy="529542"/>
            <a:chOff x="0" y="0"/>
            <a:chExt cx="891326" cy="13946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91326" cy="139468"/>
            </a:xfrm>
            <a:custGeom>
              <a:avLst/>
              <a:gdLst/>
              <a:ahLst/>
              <a:cxnLst/>
              <a:rect r="r" b="b" t="t" l="l"/>
              <a:pathLst>
                <a:path h="139468" w="891326">
                  <a:moveTo>
                    <a:pt x="69734" y="0"/>
                  </a:moveTo>
                  <a:lnTo>
                    <a:pt x="821592" y="0"/>
                  </a:lnTo>
                  <a:cubicBezTo>
                    <a:pt x="840087" y="0"/>
                    <a:pt x="857824" y="7347"/>
                    <a:pt x="870901" y="20425"/>
                  </a:cubicBezTo>
                  <a:cubicBezTo>
                    <a:pt x="883979" y="33502"/>
                    <a:pt x="891326" y="51239"/>
                    <a:pt x="891326" y="69734"/>
                  </a:cubicBezTo>
                  <a:lnTo>
                    <a:pt x="891326" y="69734"/>
                  </a:lnTo>
                  <a:cubicBezTo>
                    <a:pt x="891326" y="108247"/>
                    <a:pt x="860105" y="139468"/>
                    <a:pt x="821592" y="139468"/>
                  </a:cubicBezTo>
                  <a:lnTo>
                    <a:pt x="69734" y="139468"/>
                  </a:lnTo>
                  <a:cubicBezTo>
                    <a:pt x="51239" y="139468"/>
                    <a:pt x="33502" y="132121"/>
                    <a:pt x="20425" y="119043"/>
                  </a:cubicBezTo>
                  <a:cubicBezTo>
                    <a:pt x="7347" y="105966"/>
                    <a:pt x="0" y="88228"/>
                    <a:pt x="0" y="69734"/>
                  </a:cubicBezTo>
                  <a:lnTo>
                    <a:pt x="0" y="69734"/>
                  </a:lnTo>
                  <a:cubicBezTo>
                    <a:pt x="0" y="51239"/>
                    <a:pt x="7347" y="33502"/>
                    <a:pt x="20425" y="20425"/>
                  </a:cubicBezTo>
                  <a:cubicBezTo>
                    <a:pt x="33502" y="7347"/>
                    <a:pt x="51239" y="0"/>
                    <a:pt x="697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891326" cy="16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004AA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Comunicação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11134" y="4224851"/>
            <a:ext cx="3360017" cy="521601"/>
            <a:chOff x="0" y="0"/>
            <a:chExt cx="884943" cy="13737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4943" cy="137376"/>
            </a:xfrm>
            <a:custGeom>
              <a:avLst/>
              <a:gdLst/>
              <a:ahLst/>
              <a:cxnLst/>
              <a:rect r="r" b="b" t="t" l="l"/>
              <a:pathLst>
                <a:path h="137376" w="884943">
                  <a:moveTo>
                    <a:pt x="68688" y="0"/>
                  </a:moveTo>
                  <a:lnTo>
                    <a:pt x="816255" y="0"/>
                  </a:lnTo>
                  <a:cubicBezTo>
                    <a:pt x="854190" y="0"/>
                    <a:pt x="884943" y="30753"/>
                    <a:pt x="884943" y="68688"/>
                  </a:cubicBezTo>
                  <a:lnTo>
                    <a:pt x="884943" y="68688"/>
                  </a:lnTo>
                  <a:cubicBezTo>
                    <a:pt x="884943" y="86905"/>
                    <a:pt x="877706" y="104377"/>
                    <a:pt x="864824" y="117258"/>
                  </a:cubicBezTo>
                  <a:cubicBezTo>
                    <a:pt x="851943" y="130140"/>
                    <a:pt x="834472" y="137376"/>
                    <a:pt x="816255" y="137376"/>
                  </a:cubicBezTo>
                  <a:lnTo>
                    <a:pt x="68688" y="137376"/>
                  </a:lnTo>
                  <a:cubicBezTo>
                    <a:pt x="50471" y="137376"/>
                    <a:pt x="33000" y="130140"/>
                    <a:pt x="20118" y="117258"/>
                  </a:cubicBezTo>
                  <a:cubicBezTo>
                    <a:pt x="7237" y="104377"/>
                    <a:pt x="0" y="86905"/>
                    <a:pt x="0" y="68688"/>
                  </a:cubicBezTo>
                  <a:lnTo>
                    <a:pt x="0" y="68688"/>
                  </a:lnTo>
                  <a:cubicBezTo>
                    <a:pt x="0" y="50471"/>
                    <a:pt x="7237" y="33000"/>
                    <a:pt x="20118" y="20118"/>
                  </a:cubicBezTo>
                  <a:cubicBezTo>
                    <a:pt x="33000" y="7237"/>
                    <a:pt x="50471" y="0"/>
                    <a:pt x="6868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884943" cy="165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004AA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Documentação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935370" y="6405610"/>
            <a:ext cx="3360017" cy="529542"/>
            <a:chOff x="0" y="0"/>
            <a:chExt cx="884943" cy="13946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84943" cy="139468"/>
            </a:xfrm>
            <a:custGeom>
              <a:avLst/>
              <a:gdLst/>
              <a:ahLst/>
              <a:cxnLst/>
              <a:rect r="r" b="b" t="t" l="l"/>
              <a:pathLst>
                <a:path h="139468" w="884943">
                  <a:moveTo>
                    <a:pt x="69734" y="0"/>
                  </a:moveTo>
                  <a:lnTo>
                    <a:pt x="815209" y="0"/>
                  </a:lnTo>
                  <a:cubicBezTo>
                    <a:pt x="853722" y="0"/>
                    <a:pt x="884943" y="31221"/>
                    <a:pt x="884943" y="69734"/>
                  </a:cubicBezTo>
                  <a:lnTo>
                    <a:pt x="884943" y="69734"/>
                  </a:lnTo>
                  <a:cubicBezTo>
                    <a:pt x="884943" y="88228"/>
                    <a:pt x="877596" y="105966"/>
                    <a:pt x="864518" y="119043"/>
                  </a:cubicBezTo>
                  <a:cubicBezTo>
                    <a:pt x="851441" y="132121"/>
                    <a:pt x="833703" y="139468"/>
                    <a:pt x="815209" y="139468"/>
                  </a:cubicBezTo>
                  <a:lnTo>
                    <a:pt x="69734" y="139468"/>
                  </a:lnTo>
                  <a:cubicBezTo>
                    <a:pt x="51239" y="139468"/>
                    <a:pt x="33502" y="132121"/>
                    <a:pt x="20425" y="119043"/>
                  </a:cubicBezTo>
                  <a:cubicBezTo>
                    <a:pt x="7347" y="105966"/>
                    <a:pt x="0" y="88228"/>
                    <a:pt x="0" y="69734"/>
                  </a:cubicBezTo>
                  <a:lnTo>
                    <a:pt x="0" y="69734"/>
                  </a:lnTo>
                  <a:cubicBezTo>
                    <a:pt x="0" y="51239"/>
                    <a:pt x="7347" y="33502"/>
                    <a:pt x="20425" y="20425"/>
                  </a:cubicBezTo>
                  <a:cubicBezTo>
                    <a:pt x="33502" y="7347"/>
                    <a:pt x="51239" y="0"/>
                    <a:pt x="697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884943" cy="16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b="true" sz="1599">
                  <a:solidFill>
                    <a:srgbClr val="004AA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Meu Perfil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2615487" y="562085"/>
            <a:ext cx="3951311" cy="1785824"/>
          </a:xfrm>
          <a:custGeom>
            <a:avLst/>
            <a:gdLst/>
            <a:ahLst/>
            <a:cxnLst/>
            <a:rect r="r" b="b" t="t" l="l"/>
            <a:pathLst>
              <a:path h="1785824" w="3951311">
                <a:moveTo>
                  <a:pt x="0" y="0"/>
                </a:moveTo>
                <a:lnTo>
                  <a:pt x="3951311" y="0"/>
                </a:lnTo>
                <a:lnTo>
                  <a:pt x="3951311" y="1785824"/>
                </a:lnTo>
                <a:lnTo>
                  <a:pt x="0" y="17858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3527447" y="8728758"/>
            <a:ext cx="2151627" cy="529542"/>
            <a:chOff x="0" y="0"/>
            <a:chExt cx="566684" cy="13946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66684" cy="139468"/>
            </a:xfrm>
            <a:custGeom>
              <a:avLst/>
              <a:gdLst/>
              <a:ahLst/>
              <a:cxnLst/>
              <a:rect r="r" b="b" t="t" l="l"/>
              <a:pathLst>
                <a:path h="139468" w="566684">
                  <a:moveTo>
                    <a:pt x="69734" y="0"/>
                  </a:moveTo>
                  <a:lnTo>
                    <a:pt x="496950" y="0"/>
                  </a:lnTo>
                  <a:cubicBezTo>
                    <a:pt x="515444" y="0"/>
                    <a:pt x="533181" y="7347"/>
                    <a:pt x="546259" y="20425"/>
                  </a:cubicBezTo>
                  <a:cubicBezTo>
                    <a:pt x="559337" y="33502"/>
                    <a:pt x="566684" y="51239"/>
                    <a:pt x="566684" y="69734"/>
                  </a:cubicBezTo>
                  <a:lnTo>
                    <a:pt x="566684" y="69734"/>
                  </a:lnTo>
                  <a:cubicBezTo>
                    <a:pt x="566684" y="108247"/>
                    <a:pt x="535463" y="139468"/>
                    <a:pt x="496950" y="139468"/>
                  </a:cubicBezTo>
                  <a:lnTo>
                    <a:pt x="69734" y="139468"/>
                  </a:lnTo>
                  <a:cubicBezTo>
                    <a:pt x="51239" y="139468"/>
                    <a:pt x="33502" y="132121"/>
                    <a:pt x="20425" y="119043"/>
                  </a:cubicBezTo>
                  <a:cubicBezTo>
                    <a:pt x="7347" y="105966"/>
                    <a:pt x="0" y="88228"/>
                    <a:pt x="0" y="69734"/>
                  </a:cubicBezTo>
                  <a:lnTo>
                    <a:pt x="0" y="69734"/>
                  </a:lnTo>
                  <a:cubicBezTo>
                    <a:pt x="0" y="51239"/>
                    <a:pt x="7347" y="33502"/>
                    <a:pt x="20425" y="20425"/>
                  </a:cubicBezTo>
                  <a:cubicBezTo>
                    <a:pt x="33502" y="7347"/>
                    <a:pt x="51239" y="0"/>
                    <a:pt x="69734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566684" cy="16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Sair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3265355" y="1028700"/>
            <a:ext cx="1618301" cy="1618301"/>
          </a:xfrm>
          <a:custGeom>
            <a:avLst/>
            <a:gdLst/>
            <a:ahLst/>
            <a:cxnLst/>
            <a:rect r="r" b="b" t="t" l="l"/>
            <a:pathLst>
              <a:path h="1618301" w="1618301">
                <a:moveTo>
                  <a:pt x="0" y="0"/>
                </a:moveTo>
                <a:lnTo>
                  <a:pt x="1618301" y="0"/>
                </a:lnTo>
                <a:lnTo>
                  <a:pt x="1618301" y="1618301"/>
                </a:lnTo>
                <a:lnTo>
                  <a:pt x="0" y="16183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2422737" y="4346916"/>
            <a:ext cx="3303538" cy="232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➔ Lançar Notas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➔ Lançar Frequências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➔ Acessar Listas de Presença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➔ Gerar Relatório</a:t>
            </a:r>
          </a:p>
        </p:txBody>
      </p:sp>
      <p:sp>
        <p:nvSpPr>
          <p:cNvPr name="AutoShape 26" id="26"/>
          <p:cNvSpPr/>
          <p:nvPr/>
        </p:nvSpPr>
        <p:spPr>
          <a:xfrm>
            <a:off x="10767515" y="3252502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08486" y="0"/>
            <a:ext cx="10052486" cy="10287000"/>
            <a:chOff x="0" y="0"/>
            <a:chExt cx="264756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756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647568">
                  <a:moveTo>
                    <a:pt x="39278" y="0"/>
                  </a:moveTo>
                  <a:lnTo>
                    <a:pt x="2608291" y="0"/>
                  </a:lnTo>
                  <a:cubicBezTo>
                    <a:pt x="2629983" y="0"/>
                    <a:pt x="2647568" y="17585"/>
                    <a:pt x="2647568" y="39278"/>
                  </a:cubicBezTo>
                  <a:lnTo>
                    <a:pt x="2647568" y="2670056"/>
                  </a:lnTo>
                  <a:cubicBezTo>
                    <a:pt x="2647568" y="2680473"/>
                    <a:pt x="2643430" y="2690463"/>
                    <a:pt x="2636064" y="2697829"/>
                  </a:cubicBezTo>
                  <a:cubicBezTo>
                    <a:pt x="2628698" y="2705195"/>
                    <a:pt x="2618708" y="2709333"/>
                    <a:pt x="2608291" y="2709333"/>
                  </a:cubicBezTo>
                  <a:lnTo>
                    <a:pt x="39278" y="2709333"/>
                  </a:lnTo>
                  <a:cubicBezTo>
                    <a:pt x="28861" y="2709333"/>
                    <a:pt x="18870" y="2705195"/>
                    <a:pt x="11504" y="2697829"/>
                  </a:cubicBezTo>
                  <a:cubicBezTo>
                    <a:pt x="4138" y="2690463"/>
                    <a:pt x="0" y="2680473"/>
                    <a:pt x="0" y="2670056"/>
                  </a:cubicBezTo>
                  <a:lnTo>
                    <a:pt x="0" y="39278"/>
                  </a:lnTo>
                  <a:cubicBezTo>
                    <a:pt x="0" y="28861"/>
                    <a:pt x="4138" y="18870"/>
                    <a:pt x="11504" y="11504"/>
                  </a:cubicBezTo>
                  <a:cubicBezTo>
                    <a:pt x="18870" y="4138"/>
                    <a:pt x="28861" y="0"/>
                    <a:pt x="39278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647568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35370" y="3494406"/>
            <a:ext cx="3360017" cy="529542"/>
            <a:chOff x="0" y="0"/>
            <a:chExt cx="884943" cy="1394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84943" cy="139468"/>
            </a:xfrm>
            <a:custGeom>
              <a:avLst/>
              <a:gdLst/>
              <a:ahLst/>
              <a:cxnLst/>
              <a:rect r="r" b="b" t="t" l="l"/>
              <a:pathLst>
                <a:path h="139468" w="884943">
                  <a:moveTo>
                    <a:pt x="69734" y="0"/>
                  </a:moveTo>
                  <a:lnTo>
                    <a:pt x="815209" y="0"/>
                  </a:lnTo>
                  <a:cubicBezTo>
                    <a:pt x="853722" y="0"/>
                    <a:pt x="884943" y="31221"/>
                    <a:pt x="884943" y="69734"/>
                  </a:cubicBezTo>
                  <a:lnTo>
                    <a:pt x="884943" y="69734"/>
                  </a:lnTo>
                  <a:cubicBezTo>
                    <a:pt x="884943" y="88228"/>
                    <a:pt x="877596" y="105966"/>
                    <a:pt x="864518" y="119043"/>
                  </a:cubicBezTo>
                  <a:cubicBezTo>
                    <a:pt x="851441" y="132121"/>
                    <a:pt x="833703" y="139468"/>
                    <a:pt x="815209" y="139468"/>
                  </a:cubicBezTo>
                  <a:lnTo>
                    <a:pt x="69734" y="139468"/>
                  </a:lnTo>
                  <a:cubicBezTo>
                    <a:pt x="51239" y="139468"/>
                    <a:pt x="33502" y="132121"/>
                    <a:pt x="20425" y="119043"/>
                  </a:cubicBezTo>
                  <a:cubicBezTo>
                    <a:pt x="7347" y="105966"/>
                    <a:pt x="0" y="88228"/>
                    <a:pt x="0" y="69734"/>
                  </a:cubicBezTo>
                  <a:lnTo>
                    <a:pt x="0" y="69734"/>
                  </a:lnTo>
                  <a:cubicBezTo>
                    <a:pt x="0" y="51239"/>
                    <a:pt x="7347" y="33502"/>
                    <a:pt x="20425" y="20425"/>
                  </a:cubicBezTo>
                  <a:cubicBezTo>
                    <a:pt x="33502" y="7347"/>
                    <a:pt x="51239" y="0"/>
                    <a:pt x="697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884943" cy="16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004AA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Acadêmico &amp; Pedagógico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923252" y="4946477"/>
            <a:ext cx="3335781" cy="529542"/>
            <a:chOff x="0" y="0"/>
            <a:chExt cx="878560" cy="13946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78560" cy="139468"/>
            </a:xfrm>
            <a:custGeom>
              <a:avLst/>
              <a:gdLst/>
              <a:ahLst/>
              <a:cxnLst/>
              <a:rect r="r" b="b" t="t" l="l"/>
              <a:pathLst>
                <a:path h="139468" w="878560">
                  <a:moveTo>
                    <a:pt x="69734" y="0"/>
                  </a:moveTo>
                  <a:lnTo>
                    <a:pt x="808826" y="0"/>
                  </a:lnTo>
                  <a:cubicBezTo>
                    <a:pt x="827320" y="0"/>
                    <a:pt x="845057" y="7347"/>
                    <a:pt x="858135" y="20425"/>
                  </a:cubicBezTo>
                  <a:cubicBezTo>
                    <a:pt x="871213" y="33502"/>
                    <a:pt x="878560" y="51239"/>
                    <a:pt x="878560" y="69734"/>
                  </a:cubicBezTo>
                  <a:lnTo>
                    <a:pt x="878560" y="69734"/>
                  </a:lnTo>
                  <a:cubicBezTo>
                    <a:pt x="878560" y="108247"/>
                    <a:pt x="847339" y="139468"/>
                    <a:pt x="808826" y="139468"/>
                  </a:cubicBezTo>
                  <a:lnTo>
                    <a:pt x="69734" y="139468"/>
                  </a:lnTo>
                  <a:cubicBezTo>
                    <a:pt x="51239" y="139468"/>
                    <a:pt x="33502" y="132121"/>
                    <a:pt x="20425" y="119043"/>
                  </a:cubicBezTo>
                  <a:cubicBezTo>
                    <a:pt x="7347" y="105966"/>
                    <a:pt x="0" y="88228"/>
                    <a:pt x="0" y="69734"/>
                  </a:cubicBezTo>
                  <a:lnTo>
                    <a:pt x="0" y="69734"/>
                  </a:lnTo>
                  <a:cubicBezTo>
                    <a:pt x="0" y="51239"/>
                    <a:pt x="7347" y="33502"/>
                    <a:pt x="20425" y="20425"/>
                  </a:cubicBezTo>
                  <a:cubicBezTo>
                    <a:pt x="33502" y="7347"/>
                    <a:pt x="51239" y="0"/>
                    <a:pt x="697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878560" cy="16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004AA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Gestão de Aulas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911134" y="5676044"/>
            <a:ext cx="3384253" cy="529542"/>
            <a:chOff x="0" y="0"/>
            <a:chExt cx="891326" cy="13946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91326" cy="139468"/>
            </a:xfrm>
            <a:custGeom>
              <a:avLst/>
              <a:gdLst/>
              <a:ahLst/>
              <a:cxnLst/>
              <a:rect r="r" b="b" t="t" l="l"/>
              <a:pathLst>
                <a:path h="139468" w="891326">
                  <a:moveTo>
                    <a:pt x="69734" y="0"/>
                  </a:moveTo>
                  <a:lnTo>
                    <a:pt x="821592" y="0"/>
                  </a:lnTo>
                  <a:cubicBezTo>
                    <a:pt x="840087" y="0"/>
                    <a:pt x="857824" y="7347"/>
                    <a:pt x="870901" y="20425"/>
                  </a:cubicBezTo>
                  <a:cubicBezTo>
                    <a:pt x="883979" y="33502"/>
                    <a:pt x="891326" y="51239"/>
                    <a:pt x="891326" y="69734"/>
                  </a:cubicBezTo>
                  <a:lnTo>
                    <a:pt x="891326" y="69734"/>
                  </a:lnTo>
                  <a:cubicBezTo>
                    <a:pt x="891326" y="108247"/>
                    <a:pt x="860105" y="139468"/>
                    <a:pt x="821592" y="139468"/>
                  </a:cubicBezTo>
                  <a:lnTo>
                    <a:pt x="69734" y="139468"/>
                  </a:lnTo>
                  <a:cubicBezTo>
                    <a:pt x="51239" y="139468"/>
                    <a:pt x="33502" y="132121"/>
                    <a:pt x="20425" y="119043"/>
                  </a:cubicBezTo>
                  <a:cubicBezTo>
                    <a:pt x="7347" y="105966"/>
                    <a:pt x="0" y="88228"/>
                    <a:pt x="0" y="69734"/>
                  </a:cubicBezTo>
                  <a:lnTo>
                    <a:pt x="0" y="69734"/>
                  </a:lnTo>
                  <a:cubicBezTo>
                    <a:pt x="0" y="51239"/>
                    <a:pt x="7347" y="33502"/>
                    <a:pt x="20425" y="20425"/>
                  </a:cubicBezTo>
                  <a:cubicBezTo>
                    <a:pt x="33502" y="7347"/>
                    <a:pt x="51239" y="0"/>
                    <a:pt x="697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891326" cy="16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004AA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Comunicação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11134" y="4224851"/>
            <a:ext cx="3360017" cy="521601"/>
            <a:chOff x="0" y="0"/>
            <a:chExt cx="884943" cy="13737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4943" cy="137376"/>
            </a:xfrm>
            <a:custGeom>
              <a:avLst/>
              <a:gdLst/>
              <a:ahLst/>
              <a:cxnLst/>
              <a:rect r="r" b="b" t="t" l="l"/>
              <a:pathLst>
                <a:path h="137376" w="884943">
                  <a:moveTo>
                    <a:pt x="68688" y="0"/>
                  </a:moveTo>
                  <a:lnTo>
                    <a:pt x="816255" y="0"/>
                  </a:lnTo>
                  <a:cubicBezTo>
                    <a:pt x="854190" y="0"/>
                    <a:pt x="884943" y="30753"/>
                    <a:pt x="884943" y="68688"/>
                  </a:cubicBezTo>
                  <a:lnTo>
                    <a:pt x="884943" y="68688"/>
                  </a:lnTo>
                  <a:cubicBezTo>
                    <a:pt x="884943" y="86905"/>
                    <a:pt x="877706" y="104377"/>
                    <a:pt x="864824" y="117258"/>
                  </a:cubicBezTo>
                  <a:cubicBezTo>
                    <a:pt x="851943" y="130140"/>
                    <a:pt x="834472" y="137376"/>
                    <a:pt x="816255" y="137376"/>
                  </a:cubicBezTo>
                  <a:lnTo>
                    <a:pt x="68688" y="137376"/>
                  </a:lnTo>
                  <a:cubicBezTo>
                    <a:pt x="50471" y="137376"/>
                    <a:pt x="33000" y="130140"/>
                    <a:pt x="20118" y="117258"/>
                  </a:cubicBezTo>
                  <a:cubicBezTo>
                    <a:pt x="7237" y="104377"/>
                    <a:pt x="0" y="86905"/>
                    <a:pt x="0" y="68688"/>
                  </a:cubicBezTo>
                  <a:lnTo>
                    <a:pt x="0" y="68688"/>
                  </a:lnTo>
                  <a:cubicBezTo>
                    <a:pt x="0" y="50471"/>
                    <a:pt x="7237" y="33000"/>
                    <a:pt x="20118" y="20118"/>
                  </a:cubicBezTo>
                  <a:cubicBezTo>
                    <a:pt x="33000" y="7237"/>
                    <a:pt x="50471" y="0"/>
                    <a:pt x="68688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884943" cy="165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004AA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Documentação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935370" y="6405610"/>
            <a:ext cx="3360017" cy="529542"/>
            <a:chOff x="0" y="0"/>
            <a:chExt cx="884943" cy="13946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84943" cy="139468"/>
            </a:xfrm>
            <a:custGeom>
              <a:avLst/>
              <a:gdLst/>
              <a:ahLst/>
              <a:cxnLst/>
              <a:rect r="r" b="b" t="t" l="l"/>
              <a:pathLst>
                <a:path h="139468" w="884943">
                  <a:moveTo>
                    <a:pt x="69734" y="0"/>
                  </a:moveTo>
                  <a:lnTo>
                    <a:pt x="815209" y="0"/>
                  </a:lnTo>
                  <a:cubicBezTo>
                    <a:pt x="853722" y="0"/>
                    <a:pt x="884943" y="31221"/>
                    <a:pt x="884943" y="69734"/>
                  </a:cubicBezTo>
                  <a:lnTo>
                    <a:pt x="884943" y="69734"/>
                  </a:lnTo>
                  <a:cubicBezTo>
                    <a:pt x="884943" y="88228"/>
                    <a:pt x="877596" y="105966"/>
                    <a:pt x="864518" y="119043"/>
                  </a:cubicBezTo>
                  <a:cubicBezTo>
                    <a:pt x="851441" y="132121"/>
                    <a:pt x="833703" y="139468"/>
                    <a:pt x="815209" y="139468"/>
                  </a:cubicBezTo>
                  <a:lnTo>
                    <a:pt x="69734" y="139468"/>
                  </a:lnTo>
                  <a:cubicBezTo>
                    <a:pt x="51239" y="139468"/>
                    <a:pt x="33502" y="132121"/>
                    <a:pt x="20425" y="119043"/>
                  </a:cubicBezTo>
                  <a:cubicBezTo>
                    <a:pt x="7347" y="105966"/>
                    <a:pt x="0" y="88228"/>
                    <a:pt x="0" y="69734"/>
                  </a:cubicBezTo>
                  <a:lnTo>
                    <a:pt x="0" y="69734"/>
                  </a:lnTo>
                  <a:cubicBezTo>
                    <a:pt x="0" y="51239"/>
                    <a:pt x="7347" y="33502"/>
                    <a:pt x="20425" y="20425"/>
                  </a:cubicBezTo>
                  <a:cubicBezTo>
                    <a:pt x="33502" y="7347"/>
                    <a:pt x="51239" y="0"/>
                    <a:pt x="697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884943" cy="16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b="true" sz="1599">
                  <a:solidFill>
                    <a:srgbClr val="004AA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Meu Perfil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2615487" y="562085"/>
            <a:ext cx="3951311" cy="1785824"/>
          </a:xfrm>
          <a:custGeom>
            <a:avLst/>
            <a:gdLst/>
            <a:ahLst/>
            <a:cxnLst/>
            <a:rect r="r" b="b" t="t" l="l"/>
            <a:pathLst>
              <a:path h="1785824" w="3951311">
                <a:moveTo>
                  <a:pt x="0" y="0"/>
                </a:moveTo>
                <a:lnTo>
                  <a:pt x="3951311" y="0"/>
                </a:lnTo>
                <a:lnTo>
                  <a:pt x="3951311" y="1785824"/>
                </a:lnTo>
                <a:lnTo>
                  <a:pt x="0" y="17858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3527447" y="8728758"/>
            <a:ext cx="2151627" cy="529542"/>
            <a:chOff x="0" y="0"/>
            <a:chExt cx="566684" cy="13946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66684" cy="139468"/>
            </a:xfrm>
            <a:custGeom>
              <a:avLst/>
              <a:gdLst/>
              <a:ahLst/>
              <a:cxnLst/>
              <a:rect r="r" b="b" t="t" l="l"/>
              <a:pathLst>
                <a:path h="139468" w="566684">
                  <a:moveTo>
                    <a:pt x="69734" y="0"/>
                  </a:moveTo>
                  <a:lnTo>
                    <a:pt x="496950" y="0"/>
                  </a:lnTo>
                  <a:cubicBezTo>
                    <a:pt x="515444" y="0"/>
                    <a:pt x="533181" y="7347"/>
                    <a:pt x="546259" y="20425"/>
                  </a:cubicBezTo>
                  <a:cubicBezTo>
                    <a:pt x="559337" y="33502"/>
                    <a:pt x="566684" y="51239"/>
                    <a:pt x="566684" y="69734"/>
                  </a:cubicBezTo>
                  <a:lnTo>
                    <a:pt x="566684" y="69734"/>
                  </a:lnTo>
                  <a:cubicBezTo>
                    <a:pt x="566684" y="108247"/>
                    <a:pt x="535463" y="139468"/>
                    <a:pt x="496950" y="139468"/>
                  </a:cubicBezTo>
                  <a:lnTo>
                    <a:pt x="69734" y="139468"/>
                  </a:lnTo>
                  <a:cubicBezTo>
                    <a:pt x="51239" y="139468"/>
                    <a:pt x="33502" y="132121"/>
                    <a:pt x="20425" y="119043"/>
                  </a:cubicBezTo>
                  <a:cubicBezTo>
                    <a:pt x="7347" y="105966"/>
                    <a:pt x="0" y="88228"/>
                    <a:pt x="0" y="69734"/>
                  </a:cubicBezTo>
                  <a:lnTo>
                    <a:pt x="0" y="69734"/>
                  </a:lnTo>
                  <a:cubicBezTo>
                    <a:pt x="0" y="51239"/>
                    <a:pt x="7347" y="33502"/>
                    <a:pt x="20425" y="20425"/>
                  </a:cubicBezTo>
                  <a:cubicBezTo>
                    <a:pt x="33502" y="7347"/>
                    <a:pt x="51239" y="0"/>
                    <a:pt x="69734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566684" cy="16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Sair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3192662" y="1028700"/>
            <a:ext cx="1763687" cy="1763687"/>
          </a:xfrm>
          <a:custGeom>
            <a:avLst/>
            <a:gdLst/>
            <a:ahLst/>
            <a:cxnLst/>
            <a:rect r="r" b="b" t="t" l="l"/>
            <a:pathLst>
              <a:path h="1763687" w="1763687">
                <a:moveTo>
                  <a:pt x="0" y="0"/>
                </a:moveTo>
                <a:lnTo>
                  <a:pt x="1763687" y="0"/>
                </a:lnTo>
                <a:lnTo>
                  <a:pt x="1763687" y="1763687"/>
                </a:lnTo>
                <a:lnTo>
                  <a:pt x="0" y="17636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2066368" y="4346916"/>
            <a:ext cx="4016276" cy="232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➔ Emitir Declaração de Vínculo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➔ Assinar Documento Digitalmente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➔ Visualizar Calendário Acadêmico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➔ Verificar Comunicados Oficiais</a:t>
            </a:r>
          </a:p>
        </p:txBody>
      </p:sp>
      <p:sp>
        <p:nvSpPr>
          <p:cNvPr name="AutoShape 26" id="26"/>
          <p:cNvSpPr/>
          <p:nvPr/>
        </p:nvSpPr>
        <p:spPr>
          <a:xfrm>
            <a:off x="10767515" y="3252502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08486" y="0"/>
            <a:ext cx="10052486" cy="10287000"/>
            <a:chOff x="0" y="0"/>
            <a:chExt cx="264756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756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647568">
                  <a:moveTo>
                    <a:pt x="39278" y="0"/>
                  </a:moveTo>
                  <a:lnTo>
                    <a:pt x="2608291" y="0"/>
                  </a:lnTo>
                  <a:cubicBezTo>
                    <a:pt x="2629983" y="0"/>
                    <a:pt x="2647568" y="17585"/>
                    <a:pt x="2647568" y="39278"/>
                  </a:cubicBezTo>
                  <a:lnTo>
                    <a:pt x="2647568" y="2670056"/>
                  </a:lnTo>
                  <a:cubicBezTo>
                    <a:pt x="2647568" y="2680473"/>
                    <a:pt x="2643430" y="2690463"/>
                    <a:pt x="2636064" y="2697829"/>
                  </a:cubicBezTo>
                  <a:cubicBezTo>
                    <a:pt x="2628698" y="2705195"/>
                    <a:pt x="2618708" y="2709333"/>
                    <a:pt x="2608291" y="2709333"/>
                  </a:cubicBezTo>
                  <a:lnTo>
                    <a:pt x="39278" y="2709333"/>
                  </a:lnTo>
                  <a:cubicBezTo>
                    <a:pt x="28861" y="2709333"/>
                    <a:pt x="18870" y="2705195"/>
                    <a:pt x="11504" y="2697829"/>
                  </a:cubicBezTo>
                  <a:cubicBezTo>
                    <a:pt x="4138" y="2690463"/>
                    <a:pt x="0" y="2680473"/>
                    <a:pt x="0" y="2670056"/>
                  </a:cubicBezTo>
                  <a:lnTo>
                    <a:pt x="0" y="39278"/>
                  </a:lnTo>
                  <a:cubicBezTo>
                    <a:pt x="0" y="28861"/>
                    <a:pt x="4138" y="18870"/>
                    <a:pt x="11504" y="11504"/>
                  </a:cubicBezTo>
                  <a:cubicBezTo>
                    <a:pt x="18870" y="4138"/>
                    <a:pt x="28861" y="0"/>
                    <a:pt x="39278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647568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35370" y="3494406"/>
            <a:ext cx="3360017" cy="529542"/>
            <a:chOff x="0" y="0"/>
            <a:chExt cx="884943" cy="1394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84943" cy="139468"/>
            </a:xfrm>
            <a:custGeom>
              <a:avLst/>
              <a:gdLst/>
              <a:ahLst/>
              <a:cxnLst/>
              <a:rect r="r" b="b" t="t" l="l"/>
              <a:pathLst>
                <a:path h="139468" w="884943">
                  <a:moveTo>
                    <a:pt x="69734" y="0"/>
                  </a:moveTo>
                  <a:lnTo>
                    <a:pt x="815209" y="0"/>
                  </a:lnTo>
                  <a:cubicBezTo>
                    <a:pt x="853722" y="0"/>
                    <a:pt x="884943" y="31221"/>
                    <a:pt x="884943" y="69734"/>
                  </a:cubicBezTo>
                  <a:lnTo>
                    <a:pt x="884943" y="69734"/>
                  </a:lnTo>
                  <a:cubicBezTo>
                    <a:pt x="884943" y="88228"/>
                    <a:pt x="877596" y="105966"/>
                    <a:pt x="864518" y="119043"/>
                  </a:cubicBezTo>
                  <a:cubicBezTo>
                    <a:pt x="851441" y="132121"/>
                    <a:pt x="833703" y="139468"/>
                    <a:pt x="815209" y="139468"/>
                  </a:cubicBezTo>
                  <a:lnTo>
                    <a:pt x="69734" y="139468"/>
                  </a:lnTo>
                  <a:cubicBezTo>
                    <a:pt x="51239" y="139468"/>
                    <a:pt x="33502" y="132121"/>
                    <a:pt x="20425" y="119043"/>
                  </a:cubicBezTo>
                  <a:cubicBezTo>
                    <a:pt x="7347" y="105966"/>
                    <a:pt x="0" y="88228"/>
                    <a:pt x="0" y="69734"/>
                  </a:cubicBezTo>
                  <a:lnTo>
                    <a:pt x="0" y="69734"/>
                  </a:lnTo>
                  <a:cubicBezTo>
                    <a:pt x="0" y="51239"/>
                    <a:pt x="7347" y="33502"/>
                    <a:pt x="20425" y="20425"/>
                  </a:cubicBezTo>
                  <a:cubicBezTo>
                    <a:pt x="33502" y="7347"/>
                    <a:pt x="51239" y="0"/>
                    <a:pt x="697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884943" cy="16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004AA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Acadêmico &amp; Pedagógico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923252" y="4946477"/>
            <a:ext cx="3335781" cy="529542"/>
            <a:chOff x="0" y="0"/>
            <a:chExt cx="878560" cy="13946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78560" cy="139468"/>
            </a:xfrm>
            <a:custGeom>
              <a:avLst/>
              <a:gdLst/>
              <a:ahLst/>
              <a:cxnLst/>
              <a:rect r="r" b="b" t="t" l="l"/>
              <a:pathLst>
                <a:path h="139468" w="878560">
                  <a:moveTo>
                    <a:pt x="69734" y="0"/>
                  </a:moveTo>
                  <a:lnTo>
                    <a:pt x="808826" y="0"/>
                  </a:lnTo>
                  <a:cubicBezTo>
                    <a:pt x="827320" y="0"/>
                    <a:pt x="845057" y="7347"/>
                    <a:pt x="858135" y="20425"/>
                  </a:cubicBezTo>
                  <a:cubicBezTo>
                    <a:pt x="871213" y="33502"/>
                    <a:pt x="878560" y="51239"/>
                    <a:pt x="878560" y="69734"/>
                  </a:cubicBezTo>
                  <a:lnTo>
                    <a:pt x="878560" y="69734"/>
                  </a:lnTo>
                  <a:cubicBezTo>
                    <a:pt x="878560" y="108247"/>
                    <a:pt x="847339" y="139468"/>
                    <a:pt x="808826" y="139468"/>
                  </a:cubicBezTo>
                  <a:lnTo>
                    <a:pt x="69734" y="139468"/>
                  </a:lnTo>
                  <a:cubicBezTo>
                    <a:pt x="51239" y="139468"/>
                    <a:pt x="33502" y="132121"/>
                    <a:pt x="20425" y="119043"/>
                  </a:cubicBezTo>
                  <a:cubicBezTo>
                    <a:pt x="7347" y="105966"/>
                    <a:pt x="0" y="88228"/>
                    <a:pt x="0" y="69734"/>
                  </a:cubicBezTo>
                  <a:lnTo>
                    <a:pt x="0" y="69734"/>
                  </a:lnTo>
                  <a:cubicBezTo>
                    <a:pt x="0" y="51239"/>
                    <a:pt x="7347" y="33502"/>
                    <a:pt x="20425" y="20425"/>
                  </a:cubicBezTo>
                  <a:cubicBezTo>
                    <a:pt x="33502" y="7347"/>
                    <a:pt x="51239" y="0"/>
                    <a:pt x="69734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878560" cy="16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004AA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Gestão de Aulas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911134" y="5676044"/>
            <a:ext cx="3384253" cy="529542"/>
            <a:chOff x="0" y="0"/>
            <a:chExt cx="891326" cy="13946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91326" cy="139468"/>
            </a:xfrm>
            <a:custGeom>
              <a:avLst/>
              <a:gdLst/>
              <a:ahLst/>
              <a:cxnLst/>
              <a:rect r="r" b="b" t="t" l="l"/>
              <a:pathLst>
                <a:path h="139468" w="891326">
                  <a:moveTo>
                    <a:pt x="69734" y="0"/>
                  </a:moveTo>
                  <a:lnTo>
                    <a:pt x="821592" y="0"/>
                  </a:lnTo>
                  <a:cubicBezTo>
                    <a:pt x="840087" y="0"/>
                    <a:pt x="857824" y="7347"/>
                    <a:pt x="870901" y="20425"/>
                  </a:cubicBezTo>
                  <a:cubicBezTo>
                    <a:pt x="883979" y="33502"/>
                    <a:pt x="891326" y="51239"/>
                    <a:pt x="891326" y="69734"/>
                  </a:cubicBezTo>
                  <a:lnTo>
                    <a:pt x="891326" y="69734"/>
                  </a:lnTo>
                  <a:cubicBezTo>
                    <a:pt x="891326" y="108247"/>
                    <a:pt x="860105" y="139468"/>
                    <a:pt x="821592" y="139468"/>
                  </a:cubicBezTo>
                  <a:lnTo>
                    <a:pt x="69734" y="139468"/>
                  </a:lnTo>
                  <a:cubicBezTo>
                    <a:pt x="51239" y="139468"/>
                    <a:pt x="33502" y="132121"/>
                    <a:pt x="20425" y="119043"/>
                  </a:cubicBezTo>
                  <a:cubicBezTo>
                    <a:pt x="7347" y="105966"/>
                    <a:pt x="0" y="88228"/>
                    <a:pt x="0" y="69734"/>
                  </a:cubicBezTo>
                  <a:lnTo>
                    <a:pt x="0" y="69734"/>
                  </a:lnTo>
                  <a:cubicBezTo>
                    <a:pt x="0" y="51239"/>
                    <a:pt x="7347" y="33502"/>
                    <a:pt x="20425" y="20425"/>
                  </a:cubicBezTo>
                  <a:cubicBezTo>
                    <a:pt x="33502" y="7347"/>
                    <a:pt x="51239" y="0"/>
                    <a:pt x="697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891326" cy="16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004AA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Comunicação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11134" y="4224851"/>
            <a:ext cx="3360017" cy="521601"/>
            <a:chOff x="0" y="0"/>
            <a:chExt cx="884943" cy="13737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4943" cy="137376"/>
            </a:xfrm>
            <a:custGeom>
              <a:avLst/>
              <a:gdLst/>
              <a:ahLst/>
              <a:cxnLst/>
              <a:rect r="r" b="b" t="t" l="l"/>
              <a:pathLst>
                <a:path h="137376" w="884943">
                  <a:moveTo>
                    <a:pt x="68688" y="0"/>
                  </a:moveTo>
                  <a:lnTo>
                    <a:pt x="816255" y="0"/>
                  </a:lnTo>
                  <a:cubicBezTo>
                    <a:pt x="854190" y="0"/>
                    <a:pt x="884943" y="30753"/>
                    <a:pt x="884943" y="68688"/>
                  </a:cubicBezTo>
                  <a:lnTo>
                    <a:pt x="884943" y="68688"/>
                  </a:lnTo>
                  <a:cubicBezTo>
                    <a:pt x="884943" y="86905"/>
                    <a:pt x="877706" y="104377"/>
                    <a:pt x="864824" y="117258"/>
                  </a:cubicBezTo>
                  <a:cubicBezTo>
                    <a:pt x="851943" y="130140"/>
                    <a:pt x="834472" y="137376"/>
                    <a:pt x="816255" y="137376"/>
                  </a:cubicBezTo>
                  <a:lnTo>
                    <a:pt x="68688" y="137376"/>
                  </a:lnTo>
                  <a:cubicBezTo>
                    <a:pt x="50471" y="137376"/>
                    <a:pt x="33000" y="130140"/>
                    <a:pt x="20118" y="117258"/>
                  </a:cubicBezTo>
                  <a:cubicBezTo>
                    <a:pt x="7237" y="104377"/>
                    <a:pt x="0" y="86905"/>
                    <a:pt x="0" y="68688"/>
                  </a:cubicBezTo>
                  <a:lnTo>
                    <a:pt x="0" y="68688"/>
                  </a:lnTo>
                  <a:cubicBezTo>
                    <a:pt x="0" y="50471"/>
                    <a:pt x="7237" y="33000"/>
                    <a:pt x="20118" y="20118"/>
                  </a:cubicBezTo>
                  <a:cubicBezTo>
                    <a:pt x="33000" y="7237"/>
                    <a:pt x="50471" y="0"/>
                    <a:pt x="6868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884943" cy="165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004AA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Documentação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935370" y="6405610"/>
            <a:ext cx="3360017" cy="529542"/>
            <a:chOff x="0" y="0"/>
            <a:chExt cx="884943" cy="13946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84943" cy="139468"/>
            </a:xfrm>
            <a:custGeom>
              <a:avLst/>
              <a:gdLst/>
              <a:ahLst/>
              <a:cxnLst/>
              <a:rect r="r" b="b" t="t" l="l"/>
              <a:pathLst>
                <a:path h="139468" w="884943">
                  <a:moveTo>
                    <a:pt x="69734" y="0"/>
                  </a:moveTo>
                  <a:lnTo>
                    <a:pt x="815209" y="0"/>
                  </a:lnTo>
                  <a:cubicBezTo>
                    <a:pt x="853722" y="0"/>
                    <a:pt x="884943" y="31221"/>
                    <a:pt x="884943" y="69734"/>
                  </a:cubicBezTo>
                  <a:lnTo>
                    <a:pt x="884943" y="69734"/>
                  </a:lnTo>
                  <a:cubicBezTo>
                    <a:pt x="884943" y="88228"/>
                    <a:pt x="877596" y="105966"/>
                    <a:pt x="864518" y="119043"/>
                  </a:cubicBezTo>
                  <a:cubicBezTo>
                    <a:pt x="851441" y="132121"/>
                    <a:pt x="833703" y="139468"/>
                    <a:pt x="815209" y="139468"/>
                  </a:cubicBezTo>
                  <a:lnTo>
                    <a:pt x="69734" y="139468"/>
                  </a:lnTo>
                  <a:cubicBezTo>
                    <a:pt x="51239" y="139468"/>
                    <a:pt x="33502" y="132121"/>
                    <a:pt x="20425" y="119043"/>
                  </a:cubicBezTo>
                  <a:cubicBezTo>
                    <a:pt x="7347" y="105966"/>
                    <a:pt x="0" y="88228"/>
                    <a:pt x="0" y="69734"/>
                  </a:cubicBezTo>
                  <a:lnTo>
                    <a:pt x="0" y="69734"/>
                  </a:lnTo>
                  <a:cubicBezTo>
                    <a:pt x="0" y="51239"/>
                    <a:pt x="7347" y="33502"/>
                    <a:pt x="20425" y="20425"/>
                  </a:cubicBezTo>
                  <a:cubicBezTo>
                    <a:pt x="33502" y="7347"/>
                    <a:pt x="51239" y="0"/>
                    <a:pt x="697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884943" cy="16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b="true" sz="1599">
                  <a:solidFill>
                    <a:srgbClr val="004AA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Meu Perfil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2615487" y="562085"/>
            <a:ext cx="3951311" cy="1785824"/>
          </a:xfrm>
          <a:custGeom>
            <a:avLst/>
            <a:gdLst/>
            <a:ahLst/>
            <a:cxnLst/>
            <a:rect r="r" b="b" t="t" l="l"/>
            <a:pathLst>
              <a:path h="1785824" w="3951311">
                <a:moveTo>
                  <a:pt x="0" y="0"/>
                </a:moveTo>
                <a:lnTo>
                  <a:pt x="3951311" y="0"/>
                </a:lnTo>
                <a:lnTo>
                  <a:pt x="3951311" y="1785824"/>
                </a:lnTo>
                <a:lnTo>
                  <a:pt x="0" y="17858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3527447" y="8728758"/>
            <a:ext cx="2151627" cy="529542"/>
            <a:chOff x="0" y="0"/>
            <a:chExt cx="566684" cy="13946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66684" cy="139468"/>
            </a:xfrm>
            <a:custGeom>
              <a:avLst/>
              <a:gdLst/>
              <a:ahLst/>
              <a:cxnLst/>
              <a:rect r="r" b="b" t="t" l="l"/>
              <a:pathLst>
                <a:path h="139468" w="566684">
                  <a:moveTo>
                    <a:pt x="69734" y="0"/>
                  </a:moveTo>
                  <a:lnTo>
                    <a:pt x="496950" y="0"/>
                  </a:lnTo>
                  <a:cubicBezTo>
                    <a:pt x="515444" y="0"/>
                    <a:pt x="533181" y="7347"/>
                    <a:pt x="546259" y="20425"/>
                  </a:cubicBezTo>
                  <a:cubicBezTo>
                    <a:pt x="559337" y="33502"/>
                    <a:pt x="566684" y="51239"/>
                    <a:pt x="566684" y="69734"/>
                  </a:cubicBezTo>
                  <a:lnTo>
                    <a:pt x="566684" y="69734"/>
                  </a:lnTo>
                  <a:cubicBezTo>
                    <a:pt x="566684" y="108247"/>
                    <a:pt x="535463" y="139468"/>
                    <a:pt x="496950" y="139468"/>
                  </a:cubicBezTo>
                  <a:lnTo>
                    <a:pt x="69734" y="139468"/>
                  </a:lnTo>
                  <a:cubicBezTo>
                    <a:pt x="51239" y="139468"/>
                    <a:pt x="33502" y="132121"/>
                    <a:pt x="20425" y="119043"/>
                  </a:cubicBezTo>
                  <a:cubicBezTo>
                    <a:pt x="7347" y="105966"/>
                    <a:pt x="0" y="88228"/>
                    <a:pt x="0" y="69734"/>
                  </a:cubicBezTo>
                  <a:lnTo>
                    <a:pt x="0" y="69734"/>
                  </a:lnTo>
                  <a:cubicBezTo>
                    <a:pt x="0" y="51239"/>
                    <a:pt x="7347" y="33502"/>
                    <a:pt x="20425" y="20425"/>
                  </a:cubicBezTo>
                  <a:cubicBezTo>
                    <a:pt x="33502" y="7347"/>
                    <a:pt x="51239" y="0"/>
                    <a:pt x="69734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566684" cy="16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Sair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3001560" y="1028700"/>
            <a:ext cx="1902410" cy="1902410"/>
          </a:xfrm>
          <a:custGeom>
            <a:avLst/>
            <a:gdLst/>
            <a:ahLst/>
            <a:cxnLst/>
            <a:rect r="r" b="b" t="t" l="l"/>
            <a:pathLst>
              <a:path h="1902410" w="1902410">
                <a:moveTo>
                  <a:pt x="0" y="0"/>
                </a:moveTo>
                <a:lnTo>
                  <a:pt x="1902409" y="0"/>
                </a:lnTo>
                <a:lnTo>
                  <a:pt x="1902409" y="1902410"/>
                </a:lnTo>
                <a:lnTo>
                  <a:pt x="0" y="19024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1776153" y="4346916"/>
            <a:ext cx="4353223" cy="232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➔ Consultar Grade de Horários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➔ Efetuar Reserva de Sala/Laboratório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➔ Agendar Datas de Prova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➔ Agendar Aula de Reposição</a:t>
            </a:r>
          </a:p>
        </p:txBody>
      </p:sp>
      <p:sp>
        <p:nvSpPr>
          <p:cNvPr name="AutoShape 26" id="26"/>
          <p:cNvSpPr/>
          <p:nvPr/>
        </p:nvSpPr>
        <p:spPr>
          <a:xfrm>
            <a:off x="10767515" y="3252502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08486" y="0"/>
            <a:ext cx="10052486" cy="10287000"/>
            <a:chOff x="0" y="0"/>
            <a:chExt cx="264756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756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647568">
                  <a:moveTo>
                    <a:pt x="39278" y="0"/>
                  </a:moveTo>
                  <a:lnTo>
                    <a:pt x="2608291" y="0"/>
                  </a:lnTo>
                  <a:cubicBezTo>
                    <a:pt x="2629983" y="0"/>
                    <a:pt x="2647568" y="17585"/>
                    <a:pt x="2647568" y="39278"/>
                  </a:cubicBezTo>
                  <a:lnTo>
                    <a:pt x="2647568" y="2670056"/>
                  </a:lnTo>
                  <a:cubicBezTo>
                    <a:pt x="2647568" y="2680473"/>
                    <a:pt x="2643430" y="2690463"/>
                    <a:pt x="2636064" y="2697829"/>
                  </a:cubicBezTo>
                  <a:cubicBezTo>
                    <a:pt x="2628698" y="2705195"/>
                    <a:pt x="2618708" y="2709333"/>
                    <a:pt x="2608291" y="2709333"/>
                  </a:cubicBezTo>
                  <a:lnTo>
                    <a:pt x="39278" y="2709333"/>
                  </a:lnTo>
                  <a:cubicBezTo>
                    <a:pt x="28861" y="2709333"/>
                    <a:pt x="18870" y="2705195"/>
                    <a:pt x="11504" y="2697829"/>
                  </a:cubicBezTo>
                  <a:cubicBezTo>
                    <a:pt x="4138" y="2690463"/>
                    <a:pt x="0" y="2680473"/>
                    <a:pt x="0" y="2670056"/>
                  </a:cubicBezTo>
                  <a:lnTo>
                    <a:pt x="0" y="39278"/>
                  </a:lnTo>
                  <a:cubicBezTo>
                    <a:pt x="0" y="28861"/>
                    <a:pt x="4138" y="18870"/>
                    <a:pt x="11504" y="11504"/>
                  </a:cubicBezTo>
                  <a:cubicBezTo>
                    <a:pt x="18870" y="4138"/>
                    <a:pt x="28861" y="0"/>
                    <a:pt x="39278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647568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35370" y="3494406"/>
            <a:ext cx="3360017" cy="529542"/>
            <a:chOff x="0" y="0"/>
            <a:chExt cx="884943" cy="1394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84943" cy="139468"/>
            </a:xfrm>
            <a:custGeom>
              <a:avLst/>
              <a:gdLst/>
              <a:ahLst/>
              <a:cxnLst/>
              <a:rect r="r" b="b" t="t" l="l"/>
              <a:pathLst>
                <a:path h="139468" w="884943">
                  <a:moveTo>
                    <a:pt x="69734" y="0"/>
                  </a:moveTo>
                  <a:lnTo>
                    <a:pt x="815209" y="0"/>
                  </a:lnTo>
                  <a:cubicBezTo>
                    <a:pt x="853722" y="0"/>
                    <a:pt x="884943" y="31221"/>
                    <a:pt x="884943" y="69734"/>
                  </a:cubicBezTo>
                  <a:lnTo>
                    <a:pt x="884943" y="69734"/>
                  </a:lnTo>
                  <a:cubicBezTo>
                    <a:pt x="884943" y="88228"/>
                    <a:pt x="877596" y="105966"/>
                    <a:pt x="864518" y="119043"/>
                  </a:cubicBezTo>
                  <a:cubicBezTo>
                    <a:pt x="851441" y="132121"/>
                    <a:pt x="833703" y="139468"/>
                    <a:pt x="815209" y="139468"/>
                  </a:cubicBezTo>
                  <a:lnTo>
                    <a:pt x="69734" y="139468"/>
                  </a:lnTo>
                  <a:cubicBezTo>
                    <a:pt x="51239" y="139468"/>
                    <a:pt x="33502" y="132121"/>
                    <a:pt x="20425" y="119043"/>
                  </a:cubicBezTo>
                  <a:cubicBezTo>
                    <a:pt x="7347" y="105966"/>
                    <a:pt x="0" y="88228"/>
                    <a:pt x="0" y="69734"/>
                  </a:cubicBezTo>
                  <a:lnTo>
                    <a:pt x="0" y="69734"/>
                  </a:lnTo>
                  <a:cubicBezTo>
                    <a:pt x="0" y="51239"/>
                    <a:pt x="7347" y="33502"/>
                    <a:pt x="20425" y="20425"/>
                  </a:cubicBezTo>
                  <a:cubicBezTo>
                    <a:pt x="33502" y="7347"/>
                    <a:pt x="51239" y="0"/>
                    <a:pt x="697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884943" cy="16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004AA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Acadêmico &amp; Pedagógico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923252" y="4946477"/>
            <a:ext cx="3335781" cy="529542"/>
            <a:chOff x="0" y="0"/>
            <a:chExt cx="878560" cy="13946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78560" cy="139468"/>
            </a:xfrm>
            <a:custGeom>
              <a:avLst/>
              <a:gdLst/>
              <a:ahLst/>
              <a:cxnLst/>
              <a:rect r="r" b="b" t="t" l="l"/>
              <a:pathLst>
                <a:path h="139468" w="878560">
                  <a:moveTo>
                    <a:pt x="69734" y="0"/>
                  </a:moveTo>
                  <a:lnTo>
                    <a:pt x="808826" y="0"/>
                  </a:lnTo>
                  <a:cubicBezTo>
                    <a:pt x="827320" y="0"/>
                    <a:pt x="845057" y="7347"/>
                    <a:pt x="858135" y="20425"/>
                  </a:cubicBezTo>
                  <a:cubicBezTo>
                    <a:pt x="871213" y="33502"/>
                    <a:pt x="878560" y="51239"/>
                    <a:pt x="878560" y="69734"/>
                  </a:cubicBezTo>
                  <a:lnTo>
                    <a:pt x="878560" y="69734"/>
                  </a:lnTo>
                  <a:cubicBezTo>
                    <a:pt x="878560" y="108247"/>
                    <a:pt x="847339" y="139468"/>
                    <a:pt x="808826" y="139468"/>
                  </a:cubicBezTo>
                  <a:lnTo>
                    <a:pt x="69734" y="139468"/>
                  </a:lnTo>
                  <a:cubicBezTo>
                    <a:pt x="51239" y="139468"/>
                    <a:pt x="33502" y="132121"/>
                    <a:pt x="20425" y="119043"/>
                  </a:cubicBezTo>
                  <a:cubicBezTo>
                    <a:pt x="7347" y="105966"/>
                    <a:pt x="0" y="88228"/>
                    <a:pt x="0" y="69734"/>
                  </a:cubicBezTo>
                  <a:lnTo>
                    <a:pt x="0" y="69734"/>
                  </a:lnTo>
                  <a:cubicBezTo>
                    <a:pt x="0" y="51239"/>
                    <a:pt x="7347" y="33502"/>
                    <a:pt x="20425" y="20425"/>
                  </a:cubicBezTo>
                  <a:cubicBezTo>
                    <a:pt x="33502" y="7347"/>
                    <a:pt x="51239" y="0"/>
                    <a:pt x="697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878560" cy="16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004AA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Gestão de Aulas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911134" y="5676044"/>
            <a:ext cx="3384253" cy="529542"/>
            <a:chOff x="0" y="0"/>
            <a:chExt cx="891326" cy="13946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91326" cy="139468"/>
            </a:xfrm>
            <a:custGeom>
              <a:avLst/>
              <a:gdLst/>
              <a:ahLst/>
              <a:cxnLst/>
              <a:rect r="r" b="b" t="t" l="l"/>
              <a:pathLst>
                <a:path h="139468" w="891326">
                  <a:moveTo>
                    <a:pt x="69734" y="0"/>
                  </a:moveTo>
                  <a:lnTo>
                    <a:pt x="821592" y="0"/>
                  </a:lnTo>
                  <a:cubicBezTo>
                    <a:pt x="840087" y="0"/>
                    <a:pt x="857824" y="7347"/>
                    <a:pt x="870901" y="20425"/>
                  </a:cubicBezTo>
                  <a:cubicBezTo>
                    <a:pt x="883979" y="33502"/>
                    <a:pt x="891326" y="51239"/>
                    <a:pt x="891326" y="69734"/>
                  </a:cubicBezTo>
                  <a:lnTo>
                    <a:pt x="891326" y="69734"/>
                  </a:lnTo>
                  <a:cubicBezTo>
                    <a:pt x="891326" y="108247"/>
                    <a:pt x="860105" y="139468"/>
                    <a:pt x="821592" y="139468"/>
                  </a:cubicBezTo>
                  <a:lnTo>
                    <a:pt x="69734" y="139468"/>
                  </a:lnTo>
                  <a:cubicBezTo>
                    <a:pt x="51239" y="139468"/>
                    <a:pt x="33502" y="132121"/>
                    <a:pt x="20425" y="119043"/>
                  </a:cubicBezTo>
                  <a:cubicBezTo>
                    <a:pt x="7347" y="105966"/>
                    <a:pt x="0" y="88228"/>
                    <a:pt x="0" y="69734"/>
                  </a:cubicBezTo>
                  <a:lnTo>
                    <a:pt x="0" y="69734"/>
                  </a:lnTo>
                  <a:cubicBezTo>
                    <a:pt x="0" y="51239"/>
                    <a:pt x="7347" y="33502"/>
                    <a:pt x="20425" y="20425"/>
                  </a:cubicBezTo>
                  <a:cubicBezTo>
                    <a:pt x="33502" y="7347"/>
                    <a:pt x="51239" y="0"/>
                    <a:pt x="69734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891326" cy="16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004AA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Comunicação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11134" y="4224851"/>
            <a:ext cx="3360017" cy="521601"/>
            <a:chOff x="0" y="0"/>
            <a:chExt cx="884943" cy="13737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4943" cy="137376"/>
            </a:xfrm>
            <a:custGeom>
              <a:avLst/>
              <a:gdLst/>
              <a:ahLst/>
              <a:cxnLst/>
              <a:rect r="r" b="b" t="t" l="l"/>
              <a:pathLst>
                <a:path h="137376" w="884943">
                  <a:moveTo>
                    <a:pt x="68688" y="0"/>
                  </a:moveTo>
                  <a:lnTo>
                    <a:pt x="816255" y="0"/>
                  </a:lnTo>
                  <a:cubicBezTo>
                    <a:pt x="854190" y="0"/>
                    <a:pt x="884943" y="30753"/>
                    <a:pt x="884943" y="68688"/>
                  </a:cubicBezTo>
                  <a:lnTo>
                    <a:pt x="884943" y="68688"/>
                  </a:lnTo>
                  <a:cubicBezTo>
                    <a:pt x="884943" y="86905"/>
                    <a:pt x="877706" y="104377"/>
                    <a:pt x="864824" y="117258"/>
                  </a:cubicBezTo>
                  <a:cubicBezTo>
                    <a:pt x="851943" y="130140"/>
                    <a:pt x="834472" y="137376"/>
                    <a:pt x="816255" y="137376"/>
                  </a:cubicBezTo>
                  <a:lnTo>
                    <a:pt x="68688" y="137376"/>
                  </a:lnTo>
                  <a:cubicBezTo>
                    <a:pt x="50471" y="137376"/>
                    <a:pt x="33000" y="130140"/>
                    <a:pt x="20118" y="117258"/>
                  </a:cubicBezTo>
                  <a:cubicBezTo>
                    <a:pt x="7237" y="104377"/>
                    <a:pt x="0" y="86905"/>
                    <a:pt x="0" y="68688"/>
                  </a:cubicBezTo>
                  <a:lnTo>
                    <a:pt x="0" y="68688"/>
                  </a:lnTo>
                  <a:cubicBezTo>
                    <a:pt x="0" y="50471"/>
                    <a:pt x="7237" y="33000"/>
                    <a:pt x="20118" y="20118"/>
                  </a:cubicBezTo>
                  <a:cubicBezTo>
                    <a:pt x="33000" y="7237"/>
                    <a:pt x="50471" y="0"/>
                    <a:pt x="6868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884943" cy="165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004AA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Documentação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935370" y="6405610"/>
            <a:ext cx="3360017" cy="529542"/>
            <a:chOff x="0" y="0"/>
            <a:chExt cx="884943" cy="13946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84943" cy="139468"/>
            </a:xfrm>
            <a:custGeom>
              <a:avLst/>
              <a:gdLst/>
              <a:ahLst/>
              <a:cxnLst/>
              <a:rect r="r" b="b" t="t" l="l"/>
              <a:pathLst>
                <a:path h="139468" w="884943">
                  <a:moveTo>
                    <a:pt x="69734" y="0"/>
                  </a:moveTo>
                  <a:lnTo>
                    <a:pt x="815209" y="0"/>
                  </a:lnTo>
                  <a:cubicBezTo>
                    <a:pt x="853722" y="0"/>
                    <a:pt x="884943" y="31221"/>
                    <a:pt x="884943" y="69734"/>
                  </a:cubicBezTo>
                  <a:lnTo>
                    <a:pt x="884943" y="69734"/>
                  </a:lnTo>
                  <a:cubicBezTo>
                    <a:pt x="884943" y="88228"/>
                    <a:pt x="877596" y="105966"/>
                    <a:pt x="864518" y="119043"/>
                  </a:cubicBezTo>
                  <a:cubicBezTo>
                    <a:pt x="851441" y="132121"/>
                    <a:pt x="833703" y="139468"/>
                    <a:pt x="815209" y="139468"/>
                  </a:cubicBezTo>
                  <a:lnTo>
                    <a:pt x="69734" y="139468"/>
                  </a:lnTo>
                  <a:cubicBezTo>
                    <a:pt x="51239" y="139468"/>
                    <a:pt x="33502" y="132121"/>
                    <a:pt x="20425" y="119043"/>
                  </a:cubicBezTo>
                  <a:cubicBezTo>
                    <a:pt x="7347" y="105966"/>
                    <a:pt x="0" y="88228"/>
                    <a:pt x="0" y="69734"/>
                  </a:cubicBezTo>
                  <a:lnTo>
                    <a:pt x="0" y="69734"/>
                  </a:lnTo>
                  <a:cubicBezTo>
                    <a:pt x="0" y="51239"/>
                    <a:pt x="7347" y="33502"/>
                    <a:pt x="20425" y="20425"/>
                  </a:cubicBezTo>
                  <a:cubicBezTo>
                    <a:pt x="33502" y="7347"/>
                    <a:pt x="51239" y="0"/>
                    <a:pt x="697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884943" cy="16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b="true" sz="1599">
                  <a:solidFill>
                    <a:srgbClr val="004AA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Meu Perfil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2615487" y="562085"/>
            <a:ext cx="3951311" cy="1785824"/>
          </a:xfrm>
          <a:custGeom>
            <a:avLst/>
            <a:gdLst/>
            <a:ahLst/>
            <a:cxnLst/>
            <a:rect r="r" b="b" t="t" l="l"/>
            <a:pathLst>
              <a:path h="1785824" w="3951311">
                <a:moveTo>
                  <a:pt x="0" y="0"/>
                </a:moveTo>
                <a:lnTo>
                  <a:pt x="3951311" y="0"/>
                </a:lnTo>
                <a:lnTo>
                  <a:pt x="3951311" y="1785824"/>
                </a:lnTo>
                <a:lnTo>
                  <a:pt x="0" y="17858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3527447" y="8728758"/>
            <a:ext cx="2151627" cy="529542"/>
            <a:chOff x="0" y="0"/>
            <a:chExt cx="566684" cy="13946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66684" cy="139468"/>
            </a:xfrm>
            <a:custGeom>
              <a:avLst/>
              <a:gdLst/>
              <a:ahLst/>
              <a:cxnLst/>
              <a:rect r="r" b="b" t="t" l="l"/>
              <a:pathLst>
                <a:path h="139468" w="566684">
                  <a:moveTo>
                    <a:pt x="69734" y="0"/>
                  </a:moveTo>
                  <a:lnTo>
                    <a:pt x="496950" y="0"/>
                  </a:lnTo>
                  <a:cubicBezTo>
                    <a:pt x="515444" y="0"/>
                    <a:pt x="533181" y="7347"/>
                    <a:pt x="546259" y="20425"/>
                  </a:cubicBezTo>
                  <a:cubicBezTo>
                    <a:pt x="559337" y="33502"/>
                    <a:pt x="566684" y="51239"/>
                    <a:pt x="566684" y="69734"/>
                  </a:cubicBezTo>
                  <a:lnTo>
                    <a:pt x="566684" y="69734"/>
                  </a:lnTo>
                  <a:cubicBezTo>
                    <a:pt x="566684" y="108247"/>
                    <a:pt x="535463" y="139468"/>
                    <a:pt x="496950" y="139468"/>
                  </a:cubicBezTo>
                  <a:lnTo>
                    <a:pt x="69734" y="139468"/>
                  </a:lnTo>
                  <a:cubicBezTo>
                    <a:pt x="51239" y="139468"/>
                    <a:pt x="33502" y="132121"/>
                    <a:pt x="20425" y="119043"/>
                  </a:cubicBezTo>
                  <a:cubicBezTo>
                    <a:pt x="7347" y="105966"/>
                    <a:pt x="0" y="88228"/>
                    <a:pt x="0" y="69734"/>
                  </a:cubicBezTo>
                  <a:lnTo>
                    <a:pt x="0" y="69734"/>
                  </a:lnTo>
                  <a:cubicBezTo>
                    <a:pt x="0" y="51239"/>
                    <a:pt x="7347" y="33502"/>
                    <a:pt x="20425" y="20425"/>
                  </a:cubicBezTo>
                  <a:cubicBezTo>
                    <a:pt x="33502" y="7347"/>
                    <a:pt x="51239" y="0"/>
                    <a:pt x="69734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566684" cy="16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Sair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2959546" y="1028700"/>
            <a:ext cx="1907931" cy="1907931"/>
          </a:xfrm>
          <a:custGeom>
            <a:avLst/>
            <a:gdLst/>
            <a:ahLst/>
            <a:cxnLst/>
            <a:rect r="r" b="b" t="t" l="l"/>
            <a:pathLst>
              <a:path h="1907931" w="1907931">
                <a:moveTo>
                  <a:pt x="0" y="0"/>
                </a:moveTo>
                <a:lnTo>
                  <a:pt x="1907931" y="0"/>
                </a:lnTo>
                <a:lnTo>
                  <a:pt x="1907931" y="1907931"/>
                </a:lnTo>
                <a:lnTo>
                  <a:pt x="0" y="19079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1981350" y="4346916"/>
            <a:ext cx="3864322" cy="232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➔ Enviar Comunicado para Turma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➔ Contato - Secretarias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➔ Contato - Alunos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➔ Contato - Centros Acadêmicos</a:t>
            </a:r>
          </a:p>
        </p:txBody>
      </p:sp>
      <p:sp>
        <p:nvSpPr>
          <p:cNvPr name="AutoShape 26" id="26"/>
          <p:cNvSpPr/>
          <p:nvPr/>
        </p:nvSpPr>
        <p:spPr>
          <a:xfrm>
            <a:off x="10767515" y="3252502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08486" y="0"/>
            <a:ext cx="10052486" cy="10287000"/>
            <a:chOff x="0" y="0"/>
            <a:chExt cx="264756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756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647568">
                  <a:moveTo>
                    <a:pt x="39278" y="0"/>
                  </a:moveTo>
                  <a:lnTo>
                    <a:pt x="2608291" y="0"/>
                  </a:lnTo>
                  <a:cubicBezTo>
                    <a:pt x="2629983" y="0"/>
                    <a:pt x="2647568" y="17585"/>
                    <a:pt x="2647568" y="39278"/>
                  </a:cubicBezTo>
                  <a:lnTo>
                    <a:pt x="2647568" y="2670056"/>
                  </a:lnTo>
                  <a:cubicBezTo>
                    <a:pt x="2647568" y="2680473"/>
                    <a:pt x="2643430" y="2690463"/>
                    <a:pt x="2636064" y="2697829"/>
                  </a:cubicBezTo>
                  <a:cubicBezTo>
                    <a:pt x="2628698" y="2705195"/>
                    <a:pt x="2618708" y="2709333"/>
                    <a:pt x="2608291" y="2709333"/>
                  </a:cubicBezTo>
                  <a:lnTo>
                    <a:pt x="39278" y="2709333"/>
                  </a:lnTo>
                  <a:cubicBezTo>
                    <a:pt x="28861" y="2709333"/>
                    <a:pt x="18870" y="2705195"/>
                    <a:pt x="11504" y="2697829"/>
                  </a:cubicBezTo>
                  <a:cubicBezTo>
                    <a:pt x="4138" y="2690463"/>
                    <a:pt x="0" y="2680473"/>
                    <a:pt x="0" y="2670056"/>
                  </a:cubicBezTo>
                  <a:lnTo>
                    <a:pt x="0" y="39278"/>
                  </a:lnTo>
                  <a:cubicBezTo>
                    <a:pt x="0" y="28861"/>
                    <a:pt x="4138" y="18870"/>
                    <a:pt x="11504" y="11504"/>
                  </a:cubicBezTo>
                  <a:cubicBezTo>
                    <a:pt x="18870" y="4138"/>
                    <a:pt x="28861" y="0"/>
                    <a:pt x="39278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647568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35370" y="3494406"/>
            <a:ext cx="3360017" cy="529542"/>
            <a:chOff x="0" y="0"/>
            <a:chExt cx="884943" cy="1394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84943" cy="139468"/>
            </a:xfrm>
            <a:custGeom>
              <a:avLst/>
              <a:gdLst/>
              <a:ahLst/>
              <a:cxnLst/>
              <a:rect r="r" b="b" t="t" l="l"/>
              <a:pathLst>
                <a:path h="139468" w="884943">
                  <a:moveTo>
                    <a:pt x="69734" y="0"/>
                  </a:moveTo>
                  <a:lnTo>
                    <a:pt x="815209" y="0"/>
                  </a:lnTo>
                  <a:cubicBezTo>
                    <a:pt x="853722" y="0"/>
                    <a:pt x="884943" y="31221"/>
                    <a:pt x="884943" y="69734"/>
                  </a:cubicBezTo>
                  <a:lnTo>
                    <a:pt x="884943" y="69734"/>
                  </a:lnTo>
                  <a:cubicBezTo>
                    <a:pt x="884943" y="88228"/>
                    <a:pt x="877596" y="105966"/>
                    <a:pt x="864518" y="119043"/>
                  </a:cubicBezTo>
                  <a:cubicBezTo>
                    <a:pt x="851441" y="132121"/>
                    <a:pt x="833703" y="139468"/>
                    <a:pt x="815209" y="139468"/>
                  </a:cubicBezTo>
                  <a:lnTo>
                    <a:pt x="69734" y="139468"/>
                  </a:lnTo>
                  <a:cubicBezTo>
                    <a:pt x="51239" y="139468"/>
                    <a:pt x="33502" y="132121"/>
                    <a:pt x="20425" y="119043"/>
                  </a:cubicBezTo>
                  <a:cubicBezTo>
                    <a:pt x="7347" y="105966"/>
                    <a:pt x="0" y="88228"/>
                    <a:pt x="0" y="69734"/>
                  </a:cubicBezTo>
                  <a:lnTo>
                    <a:pt x="0" y="69734"/>
                  </a:lnTo>
                  <a:cubicBezTo>
                    <a:pt x="0" y="51239"/>
                    <a:pt x="7347" y="33502"/>
                    <a:pt x="20425" y="20425"/>
                  </a:cubicBezTo>
                  <a:cubicBezTo>
                    <a:pt x="33502" y="7347"/>
                    <a:pt x="51239" y="0"/>
                    <a:pt x="697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884943" cy="16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004AA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Acadêmico &amp; Pedagógico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923252" y="4946477"/>
            <a:ext cx="3335781" cy="529542"/>
            <a:chOff x="0" y="0"/>
            <a:chExt cx="878560" cy="13946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78560" cy="139468"/>
            </a:xfrm>
            <a:custGeom>
              <a:avLst/>
              <a:gdLst/>
              <a:ahLst/>
              <a:cxnLst/>
              <a:rect r="r" b="b" t="t" l="l"/>
              <a:pathLst>
                <a:path h="139468" w="878560">
                  <a:moveTo>
                    <a:pt x="69734" y="0"/>
                  </a:moveTo>
                  <a:lnTo>
                    <a:pt x="808826" y="0"/>
                  </a:lnTo>
                  <a:cubicBezTo>
                    <a:pt x="827320" y="0"/>
                    <a:pt x="845057" y="7347"/>
                    <a:pt x="858135" y="20425"/>
                  </a:cubicBezTo>
                  <a:cubicBezTo>
                    <a:pt x="871213" y="33502"/>
                    <a:pt x="878560" y="51239"/>
                    <a:pt x="878560" y="69734"/>
                  </a:cubicBezTo>
                  <a:lnTo>
                    <a:pt x="878560" y="69734"/>
                  </a:lnTo>
                  <a:cubicBezTo>
                    <a:pt x="878560" y="108247"/>
                    <a:pt x="847339" y="139468"/>
                    <a:pt x="808826" y="139468"/>
                  </a:cubicBezTo>
                  <a:lnTo>
                    <a:pt x="69734" y="139468"/>
                  </a:lnTo>
                  <a:cubicBezTo>
                    <a:pt x="51239" y="139468"/>
                    <a:pt x="33502" y="132121"/>
                    <a:pt x="20425" y="119043"/>
                  </a:cubicBezTo>
                  <a:cubicBezTo>
                    <a:pt x="7347" y="105966"/>
                    <a:pt x="0" y="88228"/>
                    <a:pt x="0" y="69734"/>
                  </a:cubicBezTo>
                  <a:lnTo>
                    <a:pt x="0" y="69734"/>
                  </a:lnTo>
                  <a:cubicBezTo>
                    <a:pt x="0" y="51239"/>
                    <a:pt x="7347" y="33502"/>
                    <a:pt x="20425" y="20425"/>
                  </a:cubicBezTo>
                  <a:cubicBezTo>
                    <a:pt x="33502" y="7347"/>
                    <a:pt x="51239" y="0"/>
                    <a:pt x="697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878560" cy="16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004AA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Gestão de Aulas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911134" y="5676044"/>
            <a:ext cx="3384253" cy="529542"/>
            <a:chOff x="0" y="0"/>
            <a:chExt cx="891326" cy="13946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91326" cy="139468"/>
            </a:xfrm>
            <a:custGeom>
              <a:avLst/>
              <a:gdLst/>
              <a:ahLst/>
              <a:cxnLst/>
              <a:rect r="r" b="b" t="t" l="l"/>
              <a:pathLst>
                <a:path h="139468" w="891326">
                  <a:moveTo>
                    <a:pt x="69734" y="0"/>
                  </a:moveTo>
                  <a:lnTo>
                    <a:pt x="821592" y="0"/>
                  </a:lnTo>
                  <a:cubicBezTo>
                    <a:pt x="840087" y="0"/>
                    <a:pt x="857824" y="7347"/>
                    <a:pt x="870901" y="20425"/>
                  </a:cubicBezTo>
                  <a:cubicBezTo>
                    <a:pt x="883979" y="33502"/>
                    <a:pt x="891326" y="51239"/>
                    <a:pt x="891326" y="69734"/>
                  </a:cubicBezTo>
                  <a:lnTo>
                    <a:pt x="891326" y="69734"/>
                  </a:lnTo>
                  <a:cubicBezTo>
                    <a:pt x="891326" y="108247"/>
                    <a:pt x="860105" y="139468"/>
                    <a:pt x="821592" y="139468"/>
                  </a:cubicBezTo>
                  <a:lnTo>
                    <a:pt x="69734" y="139468"/>
                  </a:lnTo>
                  <a:cubicBezTo>
                    <a:pt x="51239" y="139468"/>
                    <a:pt x="33502" y="132121"/>
                    <a:pt x="20425" y="119043"/>
                  </a:cubicBezTo>
                  <a:cubicBezTo>
                    <a:pt x="7347" y="105966"/>
                    <a:pt x="0" y="88228"/>
                    <a:pt x="0" y="69734"/>
                  </a:cubicBezTo>
                  <a:lnTo>
                    <a:pt x="0" y="69734"/>
                  </a:lnTo>
                  <a:cubicBezTo>
                    <a:pt x="0" y="51239"/>
                    <a:pt x="7347" y="33502"/>
                    <a:pt x="20425" y="20425"/>
                  </a:cubicBezTo>
                  <a:cubicBezTo>
                    <a:pt x="33502" y="7347"/>
                    <a:pt x="51239" y="0"/>
                    <a:pt x="697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891326" cy="16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004AA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Comunicação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11134" y="4224851"/>
            <a:ext cx="3360017" cy="521601"/>
            <a:chOff x="0" y="0"/>
            <a:chExt cx="884943" cy="13737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4943" cy="137376"/>
            </a:xfrm>
            <a:custGeom>
              <a:avLst/>
              <a:gdLst/>
              <a:ahLst/>
              <a:cxnLst/>
              <a:rect r="r" b="b" t="t" l="l"/>
              <a:pathLst>
                <a:path h="137376" w="884943">
                  <a:moveTo>
                    <a:pt x="68688" y="0"/>
                  </a:moveTo>
                  <a:lnTo>
                    <a:pt x="816255" y="0"/>
                  </a:lnTo>
                  <a:cubicBezTo>
                    <a:pt x="854190" y="0"/>
                    <a:pt x="884943" y="30753"/>
                    <a:pt x="884943" y="68688"/>
                  </a:cubicBezTo>
                  <a:lnTo>
                    <a:pt x="884943" y="68688"/>
                  </a:lnTo>
                  <a:cubicBezTo>
                    <a:pt x="884943" y="86905"/>
                    <a:pt x="877706" y="104377"/>
                    <a:pt x="864824" y="117258"/>
                  </a:cubicBezTo>
                  <a:cubicBezTo>
                    <a:pt x="851943" y="130140"/>
                    <a:pt x="834472" y="137376"/>
                    <a:pt x="816255" y="137376"/>
                  </a:cubicBezTo>
                  <a:lnTo>
                    <a:pt x="68688" y="137376"/>
                  </a:lnTo>
                  <a:cubicBezTo>
                    <a:pt x="50471" y="137376"/>
                    <a:pt x="33000" y="130140"/>
                    <a:pt x="20118" y="117258"/>
                  </a:cubicBezTo>
                  <a:cubicBezTo>
                    <a:pt x="7237" y="104377"/>
                    <a:pt x="0" y="86905"/>
                    <a:pt x="0" y="68688"/>
                  </a:cubicBezTo>
                  <a:lnTo>
                    <a:pt x="0" y="68688"/>
                  </a:lnTo>
                  <a:cubicBezTo>
                    <a:pt x="0" y="50471"/>
                    <a:pt x="7237" y="33000"/>
                    <a:pt x="20118" y="20118"/>
                  </a:cubicBezTo>
                  <a:cubicBezTo>
                    <a:pt x="33000" y="7237"/>
                    <a:pt x="50471" y="0"/>
                    <a:pt x="6868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884943" cy="165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004AA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Documentação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935370" y="6405610"/>
            <a:ext cx="3360017" cy="529542"/>
            <a:chOff x="0" y="0"/>
            <a:chExt cx="884943" cy="13946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84943" cy="139468"/>
            </a:xfrm>
            <a:custGeom>
              <a:avLst/>
              <a:gdLst/>
              <a:ahLst/>
              <a:cxnLst/>
              <a:rect r="r" b="b" t="t" l="l"/>
              <a:pathLst>
                <a:path h="139468" w="884943">
                  <a:moveTo>
                    <a:pt x="69734" y="0"/>
                  </a:moveTo>
                  <a:lnTo>
                    <a:pt x="815209" y="0"/>
                  </a:lnTo>
                  <a:cubicBezTo>
                    <a:pt x="853722" y="0"/>
                    <a:pt x="884943" y="31221"/>
                    <a:pt x="884943" y="69734"/>
                  </a:cubicBezTo>
                  <a:lnTo>
                    <a:pt x="884943" y="69734"/>
                  </a:lnTo>
                  <a:cubicBezTo>
                    <a:pt x="884943" y="88228"/>
                    <a:pt x="877596" y="105966"/>
                    <a:pt x="864518" y="119043"/>
                  </a:cubicBezTo>
                  <a:cubicBezTo>
                    <a:pt x="851441" y="132121"/>
                    <a:pt x="833703" y="139468"/>
                    <a:pt x="815209" y="139468"/>
                  </a:cubicBezTo>
                  <a:lnTo>
                    <a:pt x="69734" y="139468"/>
                  </a:lnTo>
                  <a:cubicBezTo>
                    <a:pt x="51239" y="139468"/>
                    <a:pt x="33502" y="132121"/>
                    <a:pt x="20425" y="119043"/>
                  </a:cubicBezTo>
                  <a:cubicBezTo>
                    <a:pt x="7347" y="105966"/>
                    <a:pt x="0" y="88228"/>
                    <a:pt x="0" y="69734"/>
                  </a:cubicBezTo>
                  <a:lnTo>
                    <a:pt x="0" y="69734"/>
                  </a:lnTo>
                  <a:cubicBezTo>
                    <a:pt x="0" y="51239"/>
                    <a:pt x="7347" y="33502"/>
                    <a:pt x="20425" y="20425"/>
                  </a:cubicBezTo>
                  <a:cubicBezTo>
                    <a:pt x="33502" y="7347"/>
                    <a:pt x="51239" y="0"/>
                    <a:pt x="69734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884943" cy="16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b="true" sz="1599">
                  <a:solidFill>
                    <a:srgbClr val="004AA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Meu Perfil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2615487" y="562085"/>
            <a:ext cx="3951311" cy="1785824"/>
          </a:xfrm>
          <a:custGeom>
            <a:avLst/>
            <a:gdLst/>
            <a:ahLst/>
            <a:cxnLst/>
            <a:rect r="r" b="b" t="t" l="l"/>
            <a:pathLst>
              <a:path h="1785824" w="3951311">
                <a:moveTo>
                  <a:pt x="0" y="0"/>
                </a:moveTo>
                <a:lnTo>
                  <a:pt x="3951311" y="0"/>
                </a:lnTo>
                <a:lnTo>
                  <a:pt x="3951311" y="1785824"/>
                </a:lnTo>
                <a:lnTo>
                  <a:pt x="0" y="17858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3042023" y="404684"/>
            <a:ext cx="1943225" cy="1943225"/>
          </a:xfrm>
          <a:custGeom>
            <a:avLst/>
            <a:gdLst/>
            <a:ahLst/>
            <a:cxnLst/>
            <a:rect r="r" b="b" t="t" l="l"/>
            <a:pathLst>
              <a:path h="1943225" w="1943225">
                <a:moveTo>
                  <a:pt x="0" y="0"/>
                </a:moveTo>
                <a:lnTo>
                  <a:pt x="1943224" y="0"/>
                </a:lnTo>
                <a:lnTo>
                  <a:pt x="1943224" y="1943225"/>
                </a:lnTo>
                <a:lnTo>
                  <a:pt x="0" y="19432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22" id="22"/>
          <p:cNvSpPr/>
          <p:nvPr/>
        </p:nvSpPr>
        <p:spPr>
          <a:xfrm>
            <a:off x="10767515" y="3252502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3" id="23"/>
          <p:cNvGrpSpPr/>
          <p:nvPr/>
        </p:nvGrpSpPr>
        <p:grpSpPr>
          <a:xfrm rot="0">
            <a:off x="3527447" y="8728758"/>
            <a:ext cx="2151627" cy="529542"/>
            <a:chOff x="0" y="0"/>
            <a:chExt cx="566684" cy="13946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66684" cy="139468"/>
            </a:xfrm>
            <a:custGeom>
              <a:avLst/>
              <a:gdLst/>
              <a:ahLst/>
              <a:cxnLst/>
              <a:rect r="r" b="b" t="t" l="l"/>
              <a:pathLst>
                <a:path h="139468" w="566684">
                  <a:moveTo>
                    <a:pt x="69734" y="0"/>
                  </a:moveTo>
                  <a:lnTo>
                    <a:pt x="496950" y="0"/>
                  </a:lnTo>
                  <a:cubicBezTo>
                    <a:pt x="515444" y="0"/>
                    <a:pt x="533181" y="7347"/>
                    <a:pt x="546259" y="20425"/>
                  </a:cubicBezTo>
                  <a:cubicBezTo>
                    <a:pt x="559337" y="33502"/>
                    <a:pt x="566684" y="51239"/>
                    <a:pt x="566684" y="69734"/>
                  </a:cubicBezTo>
                  <a:lnTo>
                    <a:pt x="566684" y="69734"/>
                  </a:lnTo>
                  <a:cubicBezTo>
                    <a:pt x="566684" y="108247"/>
                    <a:pt x="535463" y="139468"/>
                    <a:pt x="496950" y="139468"/>
                  </a:cubicBezTo>
                  <a:lnTo>
                    <a:pt x="69734" y="139468"/>
                  </a:lnTo>
                  <a:cubicBezTo>
                    <a:pt x="51239" y="139468"/>
                    <a:pt x="33502" y="132121"/>
                    <a:pt x="20425" y="119043"/>
                  </a:cubicBezTo>
                  <a:cubicBezTo>
                    <a:pt x="7347" y="105966"/>
                    <a:pt x="0" y="88228"/>
                    <a:pt x="0" y="69734"/>
                  </a:cubicBezTo>
                  <a:lnTo>
                    <a:pt x="0" y="69734"/>
                  </a:lnTo>
                  <a:cubicBezTo>
                    <a:pt x="0" y="51239"/>
                    <a:pt x="7347" y="33502"/>
                    <a:pt x="20425" y="20425"/>
                  </a:cubicBezTo>
                  <a:cubicBezTo>
                    <a:pt x="33502" y="7347"/>
                    <a:pt x="51239" y="0"/>
                    <a:pt x="69734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566684" cy="16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Sair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2220071" y="4447551"/>
            <a:ext cx="3313212" cy="232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➔ Atualizar Dados Cadastrais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➔ Gerenciar Disciplinas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➔ Gerenciar Carga Horária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➔ Gerenciar Projetos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767515" y="2610023"/>
            <a:ext cx="649224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Marcelo Schots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DAGntRAL2PE</dc:identifier>
  <dcterms:modified xsi:type="dcterms:W3CDTF">2011-08-01T06:04:30Z</dcterms:modified>
  <cp:revision>1</cp:revision>
  <dc:title>Matrícula</dc:title>
</cp:coreProperties>
</file>