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9"/>
  </p:notesMasterIdLst>
  <p:sldIdLst>
    <p:sldId id="256" r:id="rId2"/>
    <p:sldId id="262" r:id="rId3"/>
    <p:sldId id="263" r:id="rId4"/>
    <p:sldId id="294" r:id="rId5"/>
    <p:sldId id="295" r:id="rId6"/>
    <p:sldId id="296" r:id="rId7"/>
    <p:sldId id="264" r:id="rId8"/>
  </p:sldIdLst>
  <p:sldSz cx="9144000" cy="5143500" type="screen16x9"/>
  <p:notesSz cx="6858000" cy="9144000"/>
  <p:embeddedFontLst>
    <p:embeddedFont>
      <p:font typeface="Bree Serif" panose="020B0604020202020204" charset="0"/>
      <p:regular r:id="rId10"/>
    </p:embeddedFont>
    <p:embeddedFont>
      <p:font typeface="Roboto Black" panose="020B0604020202020204" charset="0"/>
      <p:bold r:id="rId11"/>
      <p:boldItalic r:id="rId12"/>
    </p:embeddedFont>
    <p:embeddedFont>
      <p:font typeface="Roboto Light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E2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D9E64F-0B5F-4BE4-9A5A-FEDBA95144D3}">
  <a:tblStyle styleId="{8AD9E64F-0B5F-4BE4-9A5A-FEDBA95144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6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648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129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20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5237375" y="3276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EcoChest </a:t>
            </a:r>
            <a:r>
              <a:rPr lang="pt-BR" dirty="0">
                <a:solidFill>
                  <a:schemeClr val="accent1"/>
                </a:solidFill>
              </a:rPr>
              <a:t>Projeto Final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298729" y="3802556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Elaborado por: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Alicia Gomes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Anderson Santos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Júlia Valentim</a:t>
            </a:r>
            <a:endParaRPr dirty="0"/>
          </a:p>
        </p:txBody>
      </p:sp>
      <p:sp>
        <p:nvSpPr>
          <p:cNvPr id="111" name="Google Shape;111;p22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3670331" y="1888590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3822872" y="1893880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3939402" y="1893880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4191423" y="1889227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3131782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4" y="2603538"/>
            <a:ext cx="3131783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3" y="1915755"/>
            <a:ext cx="3131784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880550" y="647224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</a:t>
            </a:r>
            <a:r>
              <a:rPr lang="pt-BR" dirty="0"/>
              <a:t>DUÇÃO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349443" y="2086225"/>
            <a:ext cx="3028269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lógica:</a:t>
            </a:r>
            <a:r>
              <a:rPr lang="pt-BR" dirty="0">
                <a:solidFill>
                  <a:schemeClr val="dk1"/>
                </a:solidFill>
              </a:rPr>
              <a:t> Aplicativo &amp; Site demonstrativo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386602" y="3480666"/>
            <a:ext cx="234844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Doe se puder, pegue se precisar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321681" y="2773150"/>
            <a:ext cx="3188401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física: </a:t>
            </a:r>
            <a:r>
              <a:rPr lang="pt-BR" dirty="0">
                <a:solidFill>
                  <a:schemeClr val="dk1"/>
                </a:solidFill>
              </a:rPr>
              <a:t>Pontos de distribuição ecológicos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9" name="Google Shape;419;p28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5005199" y="2541763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6" name="Google Shape;436;p28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7822;p56">
            <a:extLst>
              <a:ext uri="{FF2B5EF4-FFF2-40B4-BE49-F238E27FC236}">
                <a16:creationId xmlns:a16="http://schemas.microsoft.com/office/drawing/2014/main" id="{759A8DCB-4718-42A9-80B8-39592B338187}"/>
              </a:ext>
            </a:extLst>
          </p:cNvPr>
          <p:cNvGrpSpPr/>
          <p:nvPr/>
        </p:nvGrpSpPr>
        <p:grpSpPr>
          <a:xfrm>
            <a:off x="925543" y="1947056"/>
            <a:ext cx="245139" cy="291264"/>
            <a:chOff x="-48233050" y="3569725"/>
            <a:chExt cx="252050" cy="299475"/>
          </a:xfrm>
          <a:solidFill>
            <a:srgbClr val="262626"/>
          </a:solidFill>
        </p:grpSpPr>
        <p:sp>
          <p:nvSpPr>
            <p:cNvPr id="49" name="Google Shape;7823;p56">
              <a:extLst>
                <a:ext uri="{FF2B5EF4-FFF2-40B4-BE49-F238E27FC236}">
                  <a16:creationId xmlns:a16="http://schemas.microsoft.com/office/drawing/2014/main" id="{397F106B-E43F-41F1-90E7-BDF93B94C768}"/>
                </a:ext>
              </a:extLst>
            </p:cNvPr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824;p56">
              <a:extLst>
                <a:ext uri="{FF2B5EF4-FFF2-40B4-BE49-F238E27FC236}">
                  <a16:creationId xmlns:a16="http://schemas.microsoft.com/office/drawing/2014/main" id="{D53A6671-8933-4AB5-83A3-D4AAD6F14639}"/>
                </a:ext>
              </a:extLst>
            </p:cNvPr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825;p56">
              <a:extLst>
                <a:ext uri="{FF2B5EF4-FFF2-40B4-BE49-F238E27FC236}">
                  <a16:creationId xmlns:a16="http://schemas.microsoft.com/office/drawing/2014/main" id="{6E61C6E9-097F-40BD-AAE0-3ACB40DFC176}"/>
                </a:ext>
              </a:extLst>
            </p:cNvPr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8004;p56">
            <a:extLst>
              <a:ext uri="{FF2B5EF4-FFF2-40B4-BE49-F238E27FC236}">
                <a16:creationId xmlns:a16="http://schemas.microsoft.com/office/drawing/2014/main" id="{8E75213C-4609-4F56-B7D6-453B0CA5F2F8}"/>
              </a:ext>
            </a:extLst>
          </p:cNvPr>
          <p:cNvGrpSpPr/>
          <p:nvPr/>
        </p:nvGrpSpPr>
        <p:grpSpPr>
          <a:xfrm>
            <a:off x="911861" y="2669243"/>
            <a:ext cx="249590" cy="249590"/>
            <a:chOff x="-49027775" y="3183175"/>
            <a:chExt cx="299325" cy="2993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53" name="Google Shape;8005;p56">
              <a:extLst>
                <a:ext uri="{FF2B5EF4-FFF2-40B4-BE49-F238E27FC236}">
                  <a16:creationId xmlns:a16="http://schemas.microsoft.com/office/drawing/2014/main" id="{8DE2207A-845E-4F6A-8F1A-86207A8F60B4}"/>
                </a:ext>
              </a:extLst>
            </p:cNvPr>
            <p:cNvSpPr/>
            <p:nvPr/>
          </p:nvSpPr>
          <p:spPr>
            <a:xfrm>
              <a:off x="-48870250" y="3183175"/>
              <a:ext cx="141800" cy="185900"/>
            </a:xfrm>
            <a:custGeom>
              <a:avLst/>
              <a:gdLst/>
              <a:ahLst/>
              <a:cxnLst/>
              <a:rect l="l" t="t" r="r" b="b"/>
              <a:pathLst>
                <a:path w="5672" h="7436" extrusionOk="0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006;p56">
              <a:extLst>
                <a:ext uri="{FF2B5EF4-FFF2-40B4-BE49-F238E27FC236}">
                  <a16:creationId xmlns:a16="http://schemas.microsoft.com/office/drawing/2014/main" id="{D6ADDAB3-DBE6-4EE6-B9C8-B0076DD81360}"/>
                </a:ext>
              </a:extLst>
            </p:cNvPr>
            <p:cNvSpPr/>
            <p:nvPr/>
          </p:nvSpPr>
          <p:spPr>
            <a:xfrm>
              <a:off x="-49027775" y="3183175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007;p56">
              <a:extLst>
                <a:ext uri="{FF2B5EF4-FFF2-40B4-BE49-F238E27FC236}">
                  <a16:creationId xmlns:a16="http://schemas.microsoft.com/office/drawing/2014/main" id="{DB5B4AE6-6C8B-4452-9956-CE225258C53C}"/>
                </a:ext>
              </a:extLst>
            </p:cNvPr>
            <p:cNvSpPr/>
            <p:nvPr/>
          </p:nvSpPr>
          <p:spPr>
            <a:xfrm>
              <a:off x="-49027775" y="3295800"/>
              <a:ext cx="141800" cy="186700"/>
            </a:xfrm>
            <a:custGeom>
              <a:avLst/>
              <a:gdLst/>
              <a:ahLst/>
              <a:cxnLst/>
              <a:rect l="l" t="t" r="r" b="b"/>
              <a:pathLst>
                <a:path w="5672" h="7468" extrusionOk="0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008;p56">
              <a:extLst>
                <a:ext uri="{FF2B5EF4-FFF2-40B4-BE49-F238E27FC236}">
                  <a16:creationId xmlns:a16="http://schemas.microsoft.com/office/drawing/2014/main" id="{9A8545FA-BD8A-4A27-BC1F-37D3A172FBB4}"/>
                </a:ext>
              </a:extLst>
            </p:cNvPr>
            <p:cNvSpPr/>
            <p:nvPr/>
          </p:nvSpPr>
          <p:spPr>
            <a:xfrm>
              <a:off x="-48914350" y="3340700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333;p46">
            <a:extLst>
              <a:ext uri="{FF2B5EF4-FFF2-40B4-BE49-F238E27FC236}">
                <a16:creationId xmlns:a16="http://schemas.microsoft.com/office/drawing/2014/main" id="{10D7C321-1E67-449A-97AA-36167E92A550}"/>
              </a:ext>
            </a:extLst>
          </p:cNvPr>
          <p:cNvGrpSpPr/>
          <p:nvPr/>
        </p:nvGrpSpPr>
        <p:grpSpPr>
          <a:xfrm>
            <a:off x="888900" y="3334518"/>
            <a:ext cx="277051" cy="321739"/>
            <a:chOff x="4727025" y="1332775"/>
            <a:chExt cx="59900" cy="696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4" name="Google Shape;1334;p46">
              <a:extLst>
                <a:ext uri="{FF2B5EF4-FFF2-40B4-BE49-F238E27FC236}">
                  <a16:creationId xmlns:a16="http://schemas.microsoft.com/office/drawing/2014/main" id="{C6C17225-EE08-40CF-9C85-62874559C612}"/>
                </a:ext>
              </a:extLst>
            </p:cNvPr>
            <p:cNvSpPr/>
            <p:nvPr/>
          </p:nvSpPr>
          <p:spPr>
            <a:xfrm>
              <a:off x="4727025" y="1332775"/>
              <a:ext cx="36450" cy="33200"/>
            </a:xfrm>
            <a:custGeom>
              <a:avLst/>
              <a:gdLst/>
              <a:ahLst/>
              <a:cxnLst/>
              <a:rect l="l" t="t" r="r" b="b"/>
              <a:pathLst>
                <a:path w="1458" h="1328" extrusionOk="0">
                  <a:moveTo>
                    <a:pt x="1047" y="1"/>
                  </a:moveTo>
                  <a:lnTo>
                    <a:pt x="1047" y="188"/>
                  </a:lnTo>
                  <a:cubicBezTo>
                    <a:pt x="484" y="289"/>
                    <a:pt x="51" y="758"/>
                    <a:pt x="1" y="1328"/>
                  </a:cubicBezTo>
                  <a:lnTo>
                    <a:pt x="477" y="1328"/>
                  </a:lnTo>
                  <a:cubicBezTo>
                    <a:pt x="527" y="1018"/>
                    <a:pt x="751" y="765"/>
                    <a:pt x="1047" y="679"/>
                  </a:cubicBezTo>
                  <a:lnTo>
                    <a:pt x="1047" y="845"/>
                  </a:lnTo>
                  <a:lnTo>
                    <a:pt x="1458" y="433"/>
                  </a:lnTo>
                  <a:lnTo>
                    <a:pt x="10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35;p46">
              <a:extLst>
                <a:ext uri="{FF2B5EF4-FFF2-40B4-BE49-F238E27FC236}">
                  <a16:creationId xmlns:a16="http://schemas.microsoft.com/office/drawing/2014/main" id="{0025930E-1A05-4FE7-9B8F-5140C5B00013}"/>
                </a:ext>
              </a:extLst>
            </p:cNvPr>
            <p:cNvSpPr/>
            <p:nvPr/>
          </p:nvSpPr>
          <p:spPr>
            <a:xfrm>
              <a:off x="4750475" y="1369025"/>
              <a:ext cx="36450" cy="33375"/>
            </a:xfrm>
            <a:custGeom>
              <a:avLst/>
              <a:gdLst/>
              <a:ahLst/>
              <a:cxnLst/>
              <a:rect l="l" t="t" r="r" b="b"/>
              <a:pathLst>
                <a:path w="1458" h="1335" extrusionOk="0">
                  <a:moveTo>
                    <a:pt x="974" y="0"/>
                  </a:moveTo>
                  <a:cubicBezTo>
                    <a:pt x="931" y="311"/>
                    <a:pt x="707" y="570"/>
                    <a:pt x="404" y="657"/>
                  </a:cubicBezTo>
                  <a:lnTo>
                    <a:pt x="404" y="491"/>
                  </a:lnTo>
                  <a:lnTo>
                    <a:pt x="0" y="902"/>
                  </a:lnTo>
                  <a:lnTo>
                    <a:pt x="404" y="1335"/>
                  </a:lnTo>
                  <a:lnTo>
                    <a:pt x="404" y="1140"/>
                  </a:lnTo>
                  <a:cubicBezTo>
                    <a:pt x="967" y="1039"/>
                    <a:pt x="1400" y="577"/>
                    <a:pt x="14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 animBg="1"/>
      <p:bldP spid="401" grpId="0" animBg="1"/>
      <p:bldP spid="402" grpId="0" animBg="1"/>
      <p:bldP spid="403" grpId="0"/>
      <p:bldP spid="404" grpId="0"/>
      <p:bldP spid="405" grpId="0"/>
      <p:bldP spid="406" grpId="0"/>
      <p:bldP spid="408" grpId="0" animBg="1"/>
      <p:bldP spid="409" grpId="0" animBg="1"/>
      <p:bldP spid="4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027057" y="1902938"/>
            <a:ext cx="2810493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027057" y="2606325"/>
            <a:ext cx="2810493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027057" y="3309688"/>
            <a:ext cx="2810493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655050" y="644802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O APLICATIVO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163010" y="2059452"/>
            <a:ext cx="267454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E2A47"/>
                </a:solidFill>
              </a:rPr>
              <a:t>Solicitação de acesso à sua localização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729333" y="348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E2A47"/>
                </a:solidFill>
              </a:rPr>
              <a:t>Botões interativos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227452" y="2771762"/>
            <a:ext cx="2610098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E2A47"/>
                </a:solidFill>
              </a:rPr>
              <a:t>Mapa-múndi com 4 pontos marcados</a:t>
            </a:r>
            <a:endParaRPr dirty="0">
              <a:solidFill>
                <a:srgbClr val="0E2A47"/>
              </a:solidFill>
            </a:endParaRPr>
          </a:p>
        </p:txBody>
      </p:sp>
      <p:grpSp>
        <p:nvGrpSpPr>
          <p:cNvPr id="115" name="Google Shape;5841;p52">
            <a:extLst>
              <a:ext uri="{FF2B5EF4-FFF2-40B4-BE49-F238E27FC236}">
                <a16:creationId xmlns:a16="http://schemas.microsoft.com/office/drawing/2014/main" id="{FB3669E2-1768-495E-985B-4707192C3300}"/>
              </a:ext>
            </a:extLst>
          </p:cNvPr>
          <p:cNvGrpSpPr/>
          <p:nvPr/>
        </p:nvGrpSpPr>
        <p:grpSpPr>
          <a:xfrm>
            <a:off x="8003165" y="1933632"/>
            <a:ext cx="225469" cy="256535"/>
            <a:chOff x="1529350" y="258825"/>
            <a:chExt cx="423475" cy="481825"/>
          </a:xfrm>
          <a:solidFill>
            <a:srgbClr val="262626"/>
          </a:solidFill>
        </p:grpSpPr>
        <p:sp>
          <p:nvSpPr>
            <p:cNvPr id="116" name="Google Shape;5842;p52">
              <a:extLst>
                <a:ext uri="{FF2B5EF4-FFF2-40B4-BE49-F238E27FC236}">
                  <a16:creationId xmlns:a16="http://schemas.microsoft.com/office/drawing/2014/main" id="{D20AF117-9E81-4F7E-A1CD-556F2870F814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7" name="Google Shape;5843;p52">
              <a:extLst>
                <a:ext uri="{FF2B5EF4-FFF2-40B4-BE49-F238E27FC236}">
                  <a16:creationId xmlns:a16="http://schemas.microsoft.com/office/drawing/2014/main" id="{54B95081-4F75-4D85-88C6-FFA35F017EAB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1" name="Google Shape;5986;p52">
            <a:extLst>
              <a:ext uri="{FF2B5EF4-FFF2-40B4-BE49-F238E27FC236}">
                <a16:creationId xmlns:a16="http://schemas.microsoft.com/office/drawing/2014/main" id="{33EB6543-9675-4B9F-8CB0-58EE142C494B}"/>
              </a:ext>
            </a:extLst>
          </p:cNvPr>
          <p:cNvGrpSpPr/>
          <p:nvPr/>
        </p:nvGrpSpPr>
        <p:grpSpPr>
          <a:xfrm>
            <a:off x="8003462" y="2663167"/>
            <a:ext cx="225172" cy="197884"/>
            <a:chOff x="2085450" y="2057100"/>
            <a:chExt cx="481900" cy="423500"/>
          </a:xfrm>
          <a:solidFill>
            <a:srgbClr val="262626"/>
          </a:solidFill>
        </p:grpSpPr>
        <p:sp>
          <p:nvSpPr>
            <p:cNvPr id="132" name="Google Shape;5987;p52">
              <a:extLst>
                <a:ext uri="{FF2B5EF4-FFF2-40B4-BE49-F238E27FC236}">
                  <a16:creationId xmlns:a16="http://schemas.microsoft.com/office/drawing/2014/main" id="{2C339F07-086E-4573-B4F1-B0D6169AB5D6}"/>
                </a:ext>
              </a:extLst>
            </p:cNvPr>
            <p:cNvSpPr/>
            <p:nvPr/>
          </p:nvSpPr>
          <p:spPr>
            <a:xfrm>
              <a:off x="2085450" y="2061650"/>
              <a:ext cx="141250" cy="418950"/>
            </a:xfrm>
            <a:custGeom>
              <a:avLst/>
              <a:gdLst/>
              <a:ahLst/>
              <a:cxnLst/>
              <a:rect l="l" t="t" r="r" b="b"/>
              <a:pathLst>
                <a:path w="5650" h="16758" extrusionOk="0">
                  <a:moveTo>
                    <a:pt x="4305" y="6452"/>
                  </a:moveTo>
                  <a:cubicBezTo>
                    <a:pt x="4736" y="6452"/>
                    <a:pt x="5115" y="6999"/>
                    <a:pt x="4728" y="7411"/>
                  </a:cubicBezTo>
                  <a:cubicBezTo>
                    <a:pt x="4520" y="7631"/>
                    <a:pt x="4352" y="7887"/>
                    <a:pt x="4228" y="8164"/>
                  </a:cubicBezTo>
                  <a:cubicBezTo>
                    <a:pt x="4120" y="8402"/>
                    <a:pt x="3927" y="8502"/>
                    <a:pt x="3732" y="8502"/>
                  </a:cubicBezTo>
                  <a:cubicBezTo>
                    <a:pt x="3367" y="8502"/>
                    <a:pt x="2999" y="8150"/>
                    <a:pt x="3195" y="7703"/>
                  </a:cubicBezTo>
                  <a:cubicBezTo>
                    <a:pt x="3373" y="7312"/>
                    <a:pt x="3611" y="6951"/>
                    <a:pt x="3903" y="6637"/>
                  </a:cubicBezTo>
                  <a:cubicBezTo>
                    <a:pt x="4027" y="6506"/>
                    <a:pt x="4169" y="6452"/>
                    <a:pt x="4305" y="6452"/>
                  </a:cubicBezTo>
                  <a:close/>
                  <a:moveTo>
                    <a:pt x="2983" y="9449"/>
                  </a:moveTo>
                  <a:cubicBezTo>
                    <a:pt x="3331" y="9449"/>
                    <a:pt x="3684" y="9752"/>
                    <a:pt x="3539" y="10191"/>
                  </a:cubicBezTo>
                  <a:lnTo>
                    <a:pt x="3361" y="10727"/>
                  </a:lnTo>
                  <a:cubicBezTo>
                    <a:pt x="3270" y="10997"/>
                    <a:pt x="3059" y="11113"/>
                    <a:pt x="2845" y="11113"/>
                  </a:cubicBezTo>
                  <a:cubicBezTo>
                    <a:pt x="2498" y="11113"/>
                    <a:pt x="2143" y="10808"/>
                    <a:pt x="2289" y="10368"/>
                  </a:cubicBezTo>
                  <a:lnTo>
                    <a:pt x="2467" y="9832"/>
                  </a:lnTo>
                  <a:cubicBezTo>
                    <a:pt x="2558" y="9564"/>
                    <a:pt x="2770" y="9449"/>
                    <a:pt x="2983" y="9449"/>
                  </a:cubicBezTo>
                  <a:close/>
                  <a:moveTo>
                    <a:pt x="5649" y="1"/>
                  </a:moveTo>
                  <a:lnTo>
                    <a:pt x="356" y="2117"/>
                  </a:lnTo>
                  <a:cubicBezTo>
                    <a:pt x="142" y="2202"/>
                    <a:pt x="3" y="2410"/>
                    <a:pt x="3" y="2641"/>
                  </a:cubicBezTo>
                  <a:lnTo>
                    <a:pt x="3" y="16192"/>
                  </a:lnTo>
                  <a:cubicBezTo>
                    <a:pt x="1" y="16516"/>
                    <a:pt x="265" y="16758"/>
                    <a:pt x="564" y="16758"/>
                  </a:cubicBezTo>
                  <a:cubicBezTo>
                    <a:pt x="634" y="16758"/>
                    <a:pt x="706" y="16745"/>
                    <a:pt x="777" y="16716"/>
                  </a:cubicBezTo>
                  <a:lnTo>
                    <a:pt x="5649" y="14768"/>
                  </a:lnTo>
                  <a:lnTo>
                    <a:pt x="56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" name="Google Shape;5988;p52">
              <a:extLst>
                <a:ext uri="{FF2B5EF4-FFF2-40B4-BE49-F238E27FC236}">
                  <a16:creationId xmlns:a16="http://schemas.microsoft.com/office/drawing/2014/main" id="{68120619-03C8-4EE8-B7F7-96DB9D7A531D}"/>
                </a:ext>
              </a:extLst>
            </p:cNvPr>
            <p:cNvSpPr/>
            <p:nvPr/>
          </p:nvSpPr>
          <p:spPr>
            <a:xfrm>
              <a:off x="2254900" y="2061050"/>
              <a:ext cx="143050" cy="415650"/>
            </a:xfrm>
            <a:custGeom>
              <a:avLst/>
              <a:gdLst/>
              <a:ahLst/>
              <a:cxnLst/>
              <a:rect l="l" t="t" r="r" b="b"/>
              <a:pathLst>
                <a:path w="5722" h="16626" extrusionOk="0">
                  <a:moveTo>
                    <a:pt x="2504" y="6585"/>
                  </a:moveTo>
                  <a:cubicBezTo>
                    <a:pt x="2647" y="6585"/>
                    <a:pt x="2794" y="6645"/>
                    <a:pt x="2916" y="6788"/>
                  </a:cubicBezTo>
                  <a:cubicBezTo>
                    <a:pt x="3153" y="7068"/>
                    <a:pt x="3349" y="7378"/>
                    <a:pt x="3500" y="7709"/>
                  </a:cubicBezTo>
                  <a:cubicBezTo>
                    <a:pt x="3766" y="8258"/>
                    <a:pt x="3464" y="8654"/>
                    <a:pt x="3096" y="8654"/>
                  </a:cubicBezTo>
                  <a:cubicBezTo>
                    <a:pt x="2878" y="8654"/>
                    <a:pt x="2636" y="8515"/>
                    <a:pt x="2476" y="8185"/>
                  </a:cubicBezTo>
                  <a:cubicBezTo>
                    <a:pt x="2367" y="7947"/>
                    <a:pt x="2226" y="7724"/>
                    <a:pt x="2057" y="7523"/>
                  </a:cubicBezTo>
                  <a:cubicBezTo>
                    <a:pt x="1694" y="7098"/>
                    <a:pt x="2083" y="6585"/>
                    <a:pt x="2504" y="6585"/>
                  </a:cubicBezTo>
                  <a:close/>
                  <a:moveTo>
                    <a:pt x="1" y="0"/>
                  </a:moveTo>
                  <a:lnTo>
                    <a:pt x="1" y="5475"/>
                  </a:lnTo>
                  <a:cubicBezTo>
                    <a:pt x="217" y="5475"/>
                    <a:pt x="434" y="5496"/>
                    <a:pt x="648" y="5532"/>
                  </a:cubicBezTo>
                  <a:cubicBezTo>
                    <a:pt x="1334" y="5657"/>
                    <a:pt x="1201" y="6655"/>
                    <a:pt x="564" y="6655"/>
                  </a:cubicBezTo>
                  <a:cubicBezTo>
                    <a:pt x="525" y="6655"/>
                    <a:pt x="483" y="6651"/>
                    <a:pt x="440" y="6643"/>
                  </a:cubicBezTo>
                  <a:cubicBezTo>
                    <a:pt x="296" y="6622"/>
                    <a:pt x="148" y="6610"/>
                    <a:pt x="1" y="6604"/>
                  </a:cubicBezTo>
                  <a:lnTo>
                    <a:pt x="1" y="14744"/>
                  </a:lnTo>
                  <a:lnTo>
                    <a:pt x="5722" y="16626"/>
                  </a:lnTo>
                  <a:lnTo>
                    <a:pt x="5722" y="10395"/>
                  </a:lnTo>
                  <a:cubicBezTo>
                    <a:pt x="5704" y="10397"/>
                    <a:pt x="5684" y="10397"/>
                    <a:pt x="5661" y="10397"/>
                  </a:cubicBezTo>
                  <a:cubicBezTo>
                    <a:pt x="5400" y="10397"/>
                    <a:pt x="4871" y="10299"/>
                    <a:pt x="4388" y="10085"/>
                  </a:cubicBezTo>
                  <a:cubicBezTo>
                    <a:pt x="3793" y="9819"/>
                    <a:pt x="4068" y="8997"/>
                    <a:pt x="4603" y="8997"/>
                  </a:cubicBezTo>
                  <a:cubicBezTo>
                    <a:pt x="4680" y="8997"/>
                    <a:pt x="4763" y="9014"/>
                    <a:pt x="4849" y="9052"/>
                  </a:cubicBezTo>
                  <a:cubicBezTo>
                    <a:pt x="5123" y="9176"/>
                    <a:pt x="5418" y="9251"/>
                    <a:pt x="5722" y="9275"/>
                  </a:cubicBezTo>
                  <a:lnTo>
                    <a:pt x="5722" y="188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" name="Google Shape;5989;p52">
              <a:extLst>
                <a:ext uri="{FF2B5EF4-FFF2-40B4-BE49-F238E27FC236}">
                  <a16:creationId xmlns:a16="http://schemas.microsoft.com/office/drawing/2014/main" id="{91005CFA-819E-45F6-883C-17CDC91D493E}"/>
                </a:ext>
              </a:extLst>
            </p:cNvPr>
            <p:cNvSpPr/>
            <p:nvPr/>
          </p:nvSpPr>
          <p:spPr>
            <a:xfrm>
              <a:off x="2426175" y="2057100"/>
              <a:ext cx="141175" cy="418925"/>
            </a:xfrm>
            <a:custGeom>
              <a:avLst/>
              <a:gdLst/>
              <a:ahLst/>
              <a:cxnLst/>
              <a:rect l="l" t="t" r="r" b="b"/>
              <a:pathLst>
                <a:path w="5647" h="16757" extrusionOk="0">
                  <a:moveTo>
                    <a:pt x="2800" y="5647"/>
                  </a:moveTo>
                  <a:cubicBezTo>
                    <a:pt x="3154" y="5647"/>
                    <a:pt x="3516" y="5968"/>
                    <a:pt x="3349" y="6410"/>
                  </a:cubicBezTo>
                  <a:lnTo>
                    <a:pt x="3153" y="6937"/>
                  </a:lnTo>
                  <a:cubicBezTo>
                    <a:pt x="3055" y="7196"/>
                    <a:pt x="2850" y="7305"/>
                    <a:pt x="2643" y="7305"/>
                  </a:cubicBezTo>
                  <a:cubicBezTo>
                    <a:pt x="2288" y="7305"/>
                    <a:pt x="1929" y="6984"/>
                    <a:pt x="2096" y="6539"/>
                  </a:cubicBezTo>
                  <a:lnTo>
                    <a:pt x="2295" y="6012"/>
                  </a:lnTo>
                  <a:cubicBezTo>
                    <a:pt x="2390" y="5755"/>
                    <a:pt x="2594" y="5647"/>
                    <a:pt x="2800" y="5647"/>
                  </a:cubicBezTo>
                  <a:close/>
                  <a:moveTo>
                    <a:pt x="1700" y="8178"/>
                  </a:moveTo>
                  <a:cubicBezTo>
                    <a:pt x="2108" y="8178"/>
                    <a:pt x="2500" y="8655"/>
                    <a:pt x="2168" y="9090"/>
                  </a:cubicBezTo>
                  <a:cubicBezTo>
                    <a:pt x="1906" y="9433"/>
                    <a:pt x="1587" y="9725"/>
                    <a:pt x="1226" y="9960"/>
                  </a:cubicBezTo>
                  <a:cubicBezTo>
                    <a:pt x="1118" y="10030"/>
                    <a:pt x="1011" y="10060"/>
                    <a:pt x="911" y="10060"/>
                  </a:cubicBezTo>
                  <a:cubicBezTo>
                    <a:pt x="424" y="10060"/>
                    <a:pt x="97" y="9344"/>
                    <a:pt x="612" y="9012"/>
                  </a:cubicBezTo>
                  <a:cubicBezTo>
                    <a:pt x="867" y="8849"/>
                    <a:pt x="1090" y="8641"/>
                    <a:pt x="1274" y="8403"/>
                  </a:cubicBezTo>
                  <a:cubicBezTo>
                    <a:pt x="1394" y="8244"/>
                    <a:pt x="1548" y="8178"/>
                    <a:pt x="1700" y="8178"/>
                  </a:cubicBezTo>
                  <a:close/>
                  <a:moveTo>
                    <a:pt x="5080" y="0"/>
                  </a:moveTo>
                  <a:cubicBezTo>
                    <a:pt x="5010" y="0"/>
                    <a:pt x="4939" y="13"/>
                    <a:pt x="4869" y="41"/>
                  </a:cubicBezTo>
                  <a:lnTo>
                    <a:pt x="0" y="1989"/>
                  </a:lnTo>
                  <a:lnTo>
                    <a:pt x="0" y="16756"/>
                  </a:lnTo>
                  <a:lnTo>
                    <a:pt x="5291" y="14640"/>
                  </a:lnTo>
                  <a:cubicBezTo>
                    <a:pt x="5505" y="14555"/>
                    <a:pt x="5646" y="14347"/>
                    <a:pt x="5646" y="14116"/>
                  </a:cubicBezTo>
                  <a:lnTo>
                    <a:pt x="5646" y="565"/>
                  </a:lnTo>
                  <a:cubicBezTo>
                    <a:pt x="5644" y="240"/>
                    <a:pt x="5378" y="0"/>
                    <a:pt x="5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5" name="Google Shape;3627;p47">
            <a:extLst>
              <a:ext uri="{FF2B5EF4-FFF2-40B4-BE49-F238E27FC236}">
                <a16:creationId xmlns:a16="http://schemas.microsoft.com/office/drawing/2014/main" id="{20A76039-36E9-4CBE-BF6F-89A0A394AFD3}"/>
              </a:ext>
            </a:extLst>
          </p:cNvPr>
          <p:cNvGrpSpPr/>
          <p:nvPr/>
        </p:nvGrpSpPr>
        <p:grpSpPr>
          <a:xfrm>
            <a:off x="8003764" y="3361840"/>
            <a:ext cx="225469" cy="225469"/>
            <a:chOff x="8565775" y="671075"/>
            <a:chExt cx="441000" cy="441000"/>
          </a:xfrm>
        </p:grpSpPr>
        <p:sp>
          <p:nvSpPr>
            <p:cNvPr id="136" name="Google Shape;3628;p47">
              <a:extLst>
                <a:ext uri="{FF2B5EF4-FFF2-40B4-BE49-F238E27FC236}">
                  <a16:creationId xmlns:a16="http://schemas.microsoft.com/office/drawing/2014/main" id="{E0F14E82-89B5-4BA9-BBD8-E6D010DD2D5A}"/>
                </a:ext>
              </a:extLst>
            </p:cNvPr>
            <p:cNvSpPr/>
            <p:nvPr/>
          </p:nvSpPr>
          <p:spPr>
            <a:xfrm>
              <a:off x="8565775" y="671075"/>
              <a:ext cx="441000" cy="441000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629;p47">
              <a:extLst>
                <a:ext uri="{FF2B5EF4-FFF2-40B4-BE49-F238E27FC236}">
                  <a16:creationId xmlns:a16="http://schemas.microsoft.com/office/drawing/2014/main" id="{DB286C7C-FE1A-48EE-8B6E-7AB4D5B899ED}"/>
                </a:ext>
              </a:extLst>
            </p:cNvPr>
            <p:cNvSpPr/>
            <p:nvPr/>
          </p:nvSpPr>
          <p:spPr>
            <a:xfrm>
              <a:off x="8706625" y="811925"/>
              <a:ext cx="159300" cy="159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436;p28">
            <a:extLst>
              <a:ext uri="{FF2B5EF4-FFF2-40B4-BE49-F238E27FC236}">
                <a16:creationId xmlns:a16="http://schemas.microsoft.com/office/drawing/2014/main" id="{FCEE8FFC-E0F1-4486-8043-CA4708AB6559}"/>
              </a:ext>
            </a:extLst>
          </p:cNvPr>
          <p:cNvSpPr/>
          <p:nvPr/>
        </p:nvSpPr>
        <p:spPr>
          <a:xfrm>
            <a:off x="2713464" y="644802"/>
            <a:ext cx="1880328" cy="3537280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437;p28">
            <a:extLst>
              <a:ext uri="{FF2B5EF4-FFF2-40B4-BE49-F238E27FC236}">
                <a16:creationId xmlns:a16="http://schemas.microsoft.com/office/drawing/2014/main" id="{A7B66F98-FCE5-435C-A8DF-2ED006D5D0E9}"/>
              </a:ext>
            </a:extLst>
          </p:cNvPr>
          <p:cNvSpPr/>
          <p:nvPr/>
        </p:nvSpPr>
        <p:spPr>
          <a:xfrm>
            <a:off x="2831655" y="979809"/>
            <a:ext cx="1580966" cy="2709186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438;p28">
            <a:extLst>
              <a:ext uri="{FF2B5EF4-FFF2-40B4-BE49-F238E27FC236}">
                <a16:creationId xmlns:a16="http://schemas.microsoft.com/office/drawing/2014/main" id="{0D779FE6-65B2-466A-AB11-19CD4AE050CA}"/>
              </a:ext>
            </a:extLst>
          </p:cNvPr>
          <p:cNvSpPr/>
          <p:nvPr/>
        </p:nvSpPr>
        <p:spPr>
          <a:xfrm>
            <a:off x="3551821" y="3790011"/>
            <a:ext cx="301782" cy="28715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A58CDA-44CC-41CB-AF72-9F7F9C172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655" y="979809"/>
            <a:ext cx="1630321" cy="2758472"/>
          </a:xfrm>
          <a:prstGeom prst="rect">
            <a:avLst/>
          </a:prstGeom>
        </p:spPr>
      </p:pic>
      <p:sp>
        <p:nvSpPr>
          <p:cNvPr id="62" name="Google Shape;436;p28">
            <a:extLst>
              <a:ext uri="{FF2B5EF4-FFF2-40B4-BE49-F238E27FC236}">
                <a16:creationId xmlns:a16="http://schemas.microsoft.com/office/drawing/2014/main" id="{F51C80A5-B6DA-4BEA-B33A-BB0831F05FCE}"/>
              </a:ext>
            </a:extLst>
          </p:cNvPr>
          <p:cNvSpPr/>
          <p:nvPr/>
        </p:nvSpPr>
        <p:spPr>
          <a:xfrm>
            <a:off x="621071" y="644802"/>
            <a:ext cx="1880328" cy="3537280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37;p28">
            <a:extLst>
              <a:ext uri="{FF2B5EF4-FFF2-40B4-BE49-F238E27FC236}">
                <a16:creationId xmlns:a16="http://schemas.microsoft.com/office/drawing/2014/main" id="{BFA38BD3-5444-4983-9706-8344C8E9BEEB}"/>
              </a:ext>
            </a:extLst>
          </p:cNvPr>
          <p:cNvSpPr/>
          <p:nvPr/>
        </p:nvSpPr>
        <p:spPr>
          <a:xfrm>
            <a:off x="739262" y="979809"/>
            <a:ext cx="1580966" cy="2709186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38;p28">
            <a:extLst>
              <a:ext uri="{FF2B5EF4-FFF2-40B4-BE49-F238E27FC236}">
                <a16:creationId xmlns:a16="http://schemas.microsoft.com/office/drawing/2014/main" id="{227EDF40-A28F-4CCC-A2B8-6FCB1BB201EA}"/>
              </a:ext>
            </a:extLst>
          </p:cNvPr>
          <p:cNvSpPr/>
          <p:nvPr/>
        </p:nvSpPr>
        <p:spPr>
          <a:xfrm>
            <a:off x="1459428" y="3790011"/>
            <a:ext cx="301782" cy="28715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56BBD0-9A65-4544-AB38-F30793525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61" y="968258"/>
            <a:ext cx="1647367" cy="2770023"/>
          </a:xfrm>
          <a:prstGeom prst="rect">
            <a:avLst/>
          </a:prstGeom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" grpId="0" animBg="1"/>
      <p:bldP spid="447" grpId="0" animBg="1"/>
      <p:bldP spid="448" grpId="0" animBg="1"/>
      <p:bldP spid="449" grpId="0"/>
      <p:bldP spid="450" grpId="0" animBg="1"/>
      <p:bldP spid="451" grpId="0" animBg="1"/>
      <p:bldP spid="454" grpId="0" animBg="1"/>
      <p:bldP spid="556" grpId="0"/>
      <p:bldP spid="557" grpId="0"/>
      <p:bldP spid="5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2038221" y="667911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O SITE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374722" y="206534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Informações sobre o projeto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372187" y="347909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NavBar, Botão &amp; “</a:t>
            </a:r>
            <a:r>
              <a:rPr lang="pt-BR" dirty="0">
                <a:solidFill>
                  <a:schemeClr val="dk1"/>
                </a:solidFill>
              </a:rPr>
              <a:t>Sobre nós</a:t>
            </a:r>
            <a:r>
              <a:rPr lang="es" dirty="0">
                <a:solidFill>
                  <a:schemeClr val="dk1"/>
                </a:solidFill>
              </a:rPr>
              <a:t>”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390156" y="278878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HTML5 &amp; CSS3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  <a:solidFill>
            <a:srgbClr val="262626"/>
          </a:solidFill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oogle Shape;416;p28"/>
          <p:cNvGrpSpPr/>
          <p:nvPr/>
        </p:nvGrpSpPr>
        <p:grpSpPr>
          <a:xfrm>
            <a:off x="898731" y="3413525"/>
            <a:ext cx="265768" cy="163730"/>
            <a:chOff x="1319675" y="2389025"/>
            <a:chExt cx="2224000" cy="1370125"/>
          </a:xfrm>
          <a:solidFill>
            <a:srgbClr val="262626"/>
          </a:solidFill>
        </p:grpSpPr>
        <p:sp>
          <p:nvSpPr>
            <p:cNvPr id="417" name="Google Shape;417;p28"/>
            <p:cNvSpPr/>
            <p:nvPr/>
          </p:nvSpPr>
          <p:spPr>
            <a:xfrm>
              <a:off x="1319675" y="2389025"/>
              <a:ext cx="1396475" cy="1369625"/>
            </a:xfrm>
            <a:custGeom>
              <a:avLst/>
              <a:gdLst/>
              <a:ahLst/>
              <a:cxnLst/>
              <a:rect l="l" t="t" r="r" b="b"/>
              <a:pathLst>
                <a:path w="55859" h="54785" extrusionOk="0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902125" y="2587450"/>
              <a:ext cx="641550" cy="1171700"/>
            </a:xfrm>
            <a:custGeom>
              <a:avLst/>
              <a:gdLst/>
              <a:ahLst/>
              <a:cxnLst/>
              <a:rect l="l" t="t" r="r" b="b"/>
              <a:pathLst>
                <a:path w="25662" h="46868" extrusionOk="0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4500093" y="2973933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8"/>
          <p:cNvSpPr/>
          <p:nvPr/>
        </p:nvSpPr>
        <p:spPr>
          <a:xfrm>
            <a:off x="4628455" y="3106090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21" name="Google Shape;421;p28"/>
          <p:cNvSpPr/>
          <p:nvPr/>
        </p:nvSpPr>
        <p:spPr>
          <a:xfrm>
            <a:off x="4259267" y="4701038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22" name="Google Shape;422;p28"/>
          <p:cNvSpPr/>
          <p:nvPr/>
        </p:nvSpPr>
        <p:spPr>
          <a:xfrm>
            <a:off x="4628455" y="3106090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4766972" y="3306891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4844496" y="3398396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5124082" y="4099910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183815" y="4174884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183815" y="4275284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4803829" y="4099910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66098" y="4209054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5307092" y="3857182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5307092" y="3665276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6011155" y="3666551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6203046" y="3746610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6292001" y="3779657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6528384" y="3928345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4" name="Google Shape;7380;p55">
            <a:extLst>
              <a:ext uri="{FF2B5EF4-FFF2-40B4-BE49-F238E27FC236}">
                <a16:creationId xmlns:a16="http://schemas.microsoft.com/office/drawing/2014/main" id="{88488C69-1B41-493C-8421-C90318E63690}"/>
              </a:ext>
            </a:extLst>
          </p:cNvPr>
          <p:cNvSpPr/>
          <p:nvPr/>
        </p:nvSpPr>
        <p:spPr>
          <a:xfrm>
            <a:off x="912626" y="1968832"/>
            <a:ext cx="238767" cy="238133"/>
          </a:xfrm>
          <a:custGeom>
            <a:avLst/>
            <a:gdLst/>
            <a:ahLst/>
            <a:cxnLst/>
            <a:rect l="l" t="t" r="r" b="b"/>
            <a:pathLst>
              <a:path w="11689" h="11658" extrusionOk="0">
                <a:moveTo>
                  <a:pt x="5829" y="2458"/>
                </a:moveTo>
                <a:cubicBezTo>
                  <a:pt x="6207" y="2458"/>
                  <a:pt x="6491" y="2773"/>
                  <a:pt x="6491" y="3120"/>
                </a:cubicBezTo>
                <a:cubicBezTo>
                  <a:pt x="6522" y="3466"/>
                  <a:pt x="6207" y="3781"/>
                  <a:pt x="5829" y="3781"/>
                </a:cubicBezTo>
                <a:cubicBezTo>
                  <a:pt x="5419" y="3781"/>
                  <a:pt x="5136" y="3466"/>
                  <a:pt x="5136" y="3120"/>
                </a:cubicBezTo>
                <a:cubicBezTo>
                  <a:pt x="5136" y="2742"/>
                  <a:pt x="5482" y="2458"/>
                  <a:pt x="5829" y="2458"/>
                </a:cubicBezTo>
                <a:close/>
                <a:moveTo>
                  <a:pt x="5860" y="4474"/>
                </a:moveTo>
                <a:cubicBezTo>
                  <a:pt x="6238" y="4474"/>
                  <a:pt x="6522" y="4789"/>
                  <a:pt x="6522" y="5136"/>
                </a:cubicBezTo>
                <a:lnTo>
                  <a:pt x="6522" y="8570"/>
                </a:lnTo>
                <a:cubicBezTo>
                  <a:pt x="6522" y="8948"/>
                  <a:pt x="6207" y="9232"/>
                  <a:pt x="5860" y="9232"/>
                </a:cubicBezTo>
                <a:cubicBezTo>
                  <a:pt x="5451" y="9232"/>
                  <a:pt x="5199" y="8917"/>
                  <a:pt x="5199" y="8570"/>
                </a:cubicBezTo>
                <a:lnTo>
                  <a:pt x="5199" y="5136"/>
                </a:lnTo>
                <a:cubicBezTo>
                  <a:pt x="5199" y="4726"/>
                  <a:pt x="5514" y="4474"/>
                  <a:pt x="5860" y="4474"/>
                </a:cubicBezTo>
                <a:close/>
                <a:moveTo>
                  <a:pt x="5829" y="1"/>
                </a:moveTo>
                <a:cubicBezTo>
                  <a:pt x="2615" y="1"/>
                  <a:pt x="0" y="2647"/>
                  <a:pt x="0" y="5829"/>
                </a:cubicBezTo>
                <a:cubicBezTo>
                  <a:pt x="0" y="9043"/>
                  <a:pt x="2615" y="11657"/>
                  <a:pt x="5829" y="11657"/>
                </a:cubicBezTo>
                <a:cubicBezTo>
                  <a:pt x="9011" y="11657"/>
                  <a:pt x="11657" y="9043"/>
                  <a:pt x="11657" y="5829"/>
                </a:cubicBezTo>
                <a:cubicBezTo>
                  <a:pt x="11689" y="2647"/>
                  <a:pt x="9042" y="1"/>
                  <a:pt x="5829" y="1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61;p29">
            <a:extLst>
              <a:ext uri="{FF2B5EF4-FFF2-40B4-BE49-F238E27FC236}">
                <a16:creationId xmlns:a16="http://schemas.microsoft.com/office/drawing/2014/main" id="{69113401-45D0-4493-AF14-861F98582256}"/>
              </a:ext>
            </a:extLst>
          </p:cNvPr>
          <p:cNvSpPr/>
          <p:nvPr/>
        </p:nvSpPr>
        <p:spPr>
          <a:xfrm>
            <a:off x="5663999" y="602906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62;p29">
            <a:extLst>
              <a:ext uri="{FF2B5EF4-FFF2-40B4-BE49-F238E27FC236}">
                <a16:creationId xmlns:a16="http://schemas.microsoft.com/office/drawing/2014/main" id="{3DEF143E-903B-4C92-A63E-B1BE742755D2}"/>
              </a:ext>
            </a:extLst>
          </p:cNvPr>
          <p:cNvSpPr/>
          <p:nvPr/>
        </p:nvSpPr>
        <p:spPr>
          <a:xfrm>
            <a:off x="5744892" y="685159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63;p29">
            <a:extLst>
              <a:ext uri="{FF2B5EF4-FFF2-40B4-BE49-F238E27FC236}">
                <a16:creationId xmlns:a16="http://schemas.microsoft.com/office/drawing/2014/main" id="{7D3A6F57-3827-4786-B34B-8A99A7871A0D}"/>
              </a:ext>
            </a:extLst>
          </p:cNvPr>
          <p:cNvSpPr/>
          <p:nvPr/>
        </p:nvSpPr>
        <p:spPr>
          <a:xfrm>
            <a:off x="5663999" y="2418112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64;p29">
            <a:extLst>
              <a:ext uri="{FF2B5EF4-FFF2-40B4-BE49-F238E27FC236}">
                <a16:creationId xmlns:a16="http://schemas.microsoft.com/office/drawing/2014/main" id="{699E7593-F828-4832-AD2A-41CCDE4ACDFE}"/>
              </a:ext>
            </a:extLst>
          </p:cNvPr>
          <p:cNvSpPr/>
          <p:nvPr/>
        </p:nvSpPr>
        <p:spPr>
          <a:xfrm>
            <a:off x="5744892" y="685159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465;p29">
            <a:extLst>
              <a:ext uri="{FF2B5EF4-FFF2-40B4-BE49-F238E27FC236}">
                <a16:creationId xmlns:a16="http://schemas.microsoft.com/office/drawing/2014/main" id="{3C96065D-244B-49DE-9894-36D97785DBD0}"/>
              </a:ext>
            </a:extLst>
          </p:cNvPr>
          <p:cNvSpPr/>
          <p:nvPr/>
        </p:nvSpPr>
        <p:spPr>
          <a:xfrm>
            <a:off x="5744892" y="805802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66;p29">
            <a:extLst>
              <a:ext uri="{FF2B5EF4-FFF2-40B4-BE49-F238E27FC236}">
                <a16:creationId xmlns:a16="http://schemas.microsoft.com/office/drawing/2014/main" id="{3D275B29-4C3E-4E33-846B-099045374836}"/>
              </a:ext>
            </a:extLst>
          </p:cNvPr>
          <p:cNvSpPr/>
          <p:nvPr/>
        </p:nvSpPr>
        <p:spPr>
          <a:xfrm>
            <a:off x="8120850" y="805802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467;p29">
            <a:extLst>
              <a:ext uri="{FF2B5EF4-FFF2-40B4-BE49-F238E27FC236}">
                <a16:creationId xmlns:a16="http://schemas.microsoft.com/office/drawing/2014/main" id="{2042C6EA-E4F2-4002-9362-4BDAAFB9D4D5}"/>
              </a:ext>
            </a:extLst>
          </p:cNvPr>
          <p:cNvSpPr/>
          <p:nvPr/>
        </p:nvSpPr>
        <p:spPr>
          <a:xfrm>
            <a:off x="7715026" y="805802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68;p29">
            <a:extLst>
              <a:ext uri="{FF2B5EF4-FFF2-40B4-BE49-F238E27FC236}">
                <a16:creationId xmlns:a16="http://schemas.microsoft.com/office/drawing/2014/main" id="{131384FB-25F5-48A7-8462-C650144381F1}"/>
              </a:ext>
            </a:extLst>
          </p:cNvPr>
          <p:cNvSpPr/>
          <p:nvPr/>
        </p:nvSpPr>
        <p:spPr>
          <a:xfrm>
            <a:off x="7318804" y="1029276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69;p29">
            <a:extLst>
              <a:ext uri="{FF2B5EF4-FFF2-40B4-BE49-F238E27FC236}">
                <a16:creationId xmlns:a16="http://schemas.microsoft.com/office/drawing/2014/main" id="{526204EA-FD55-4E70-AC41-4F752644A7FE}"/>
              </a:ext>
            </a:extLst>
          </p:cNvPr>
          <p:cNvSpPr/>
          <p:nvPr/>
        </p:nvSpPr>
        <p:spPr>
          <a:xfrm>
            <a:off x="7318804" y="1435098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70;p29">
            <a:extLst>
              <a:ext uri="{FF2B5EF4-FFF2-40B4-BE49-F238E27FC236}">
                <a16:creationId xmlns:a16="http://schemas.microsoft.com/office/drawing/2014/main" id="{7D4CA609-4A45-4096-8282-CFF79701C97A}"/>
              </a:ext>
            </a:extLst>
          </p:cNvPr>
          <p:cNvSpPr/>
          <p:nvPr/>
        </p:nvSpPr>
        <p:spPr>
          <a:xfrm>
            <a:off x="7318804" y="1581792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71;p29">
            <a:extLst>
              <a:ext uri="{FF2B5EF4-FFF2-40B4-BE49-F238E27FC236}">
                <a16:creationId xmlns:a16="http://schemas.microsoft.com/office/drawing/2014/main" id="{42D6F469-FE21-486F-9F47-CFA415AC4C03}"/>
              </a:ext>
            </a:extLst>
          </p:cNvPr>
          <p:cNvSpPr/>
          <p:nvPr/>
        </p:nvSpPr>
        <p:spPr>
          <a:xfrm>
            <a:off x="7318804" y="1728487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472;p29">
            <a:extLst>
              <a:ext uri="{FF2B5EF4-FFF2-40B4-BE49-F238E27FC236}">
                <a16:creationId xmlns:a16="http://schemas.microsoft.com/office/drawing/2014/main" id="{9A544150-7999-4C8C-BFA2-EC2E1A31E66C}"/>
              </a:ext>
            </a:extLst>
          </p:cNvPr>
          <p:cNvSpPr/>
          <p:nvPr/>
        </p:nvSpPr>
        <p:spPr>
          <a:xfrm>
            <a:off x="7318804" y="1875182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473;p29">
            <a:extLst>
              <a:ext uri="{FF2B5EF4-FFF2-40B4-BE49-F238E27FC236}">
                <a16:creationId xmlns:a16="http://schemas.microsoft.com/office/drawing/2014/main" id="{5C5B133D-39DB-46F1-8261-66AFA6224E4B}"/>
              </a:ext>
            </a:extLst>
          </p:cNvPr>
          <p:cNvSpPr/>
          <p:nvPr/>
        </p:nvSpPr>
        <p:spPr>
          <a:xfrm>
            <a:off x="7318804" y="2021891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474;p29">
            <a:extLst>
              <a:ext uri="{FF2B5EF4-FFF2-40B4-BE49-F238E27FC236}">
                <a16:creationId xmlns:a16="http://schemas.microsoft.com/office/drawing/2014/main" id="{B6809FE9-DF9E-41C0-8187-6CE083F0A83D}"/>
              </a:ext>
            </a:extLst>
          </p:cNvPr>
          <p:cNvSpPr/>
          <p:nvPr/>
        </p:nvSpPr>
        <p:spPr>
          <a:xfrm>
            <a:off x="8101662" y="2030117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475;p29">
            <a:extLst>
              <a:ext uri="{FF2B5EF4-FFF2-40B4-BE49-F238E27FC236}">
                <a16:creationId xmlns:a16="http://schemas.microsoft.com/office/drawing/2014/main" id="{62BC893E-9A78-47D9-8FDD-D3ED657CA079}"/>
              </a:ext>
            </a:extLst>
          </p:cNvPr>
          <p:cNvSpPr/>
          <p:nvPr/>
        </p:nvSpPr>
        <p:spPr>
          <a:xfrm>
            <a:off x="8264808" y="203011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476;p29">
            <a:extLst>
              <a:ext uri="{FF2B5EF4-FFF2-40B4-BE49-F238E27FC236}">
                <a16:creationId xmlns:a16="http://schemas.microsoft.com/office/drawing/2014/main" id="{EB9968A4-A6E9-4F60-8157-35ABA85973A3}"/>
              </a:ext>
            </a:extLst>
          </p:cNvPr>
          <p:cNvSpPr/>
          <p:nvPr/>
        </p:nvSpPr>
        <p:spPr>
          <a:xfrm>
            <a:off x="8427954" y="2030117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77;p29">
            <a:extLst>
              <a:ext uri="{FF2B5EF4-FFF2-40B4-BE49-F238E27FC236}">
                <a16:creationId xmlns:a16="http://schemas.microsoft.com/office/drawing/2014/main" id="{C243BE81-C7FA-453B-8885-B31FEDFB2AAF}"/>
              </a:ext>
            </a:extLst>
          </p:cNvPr>
          <p:cNvSpPr/>
          <p:nvPr/>
        </p:nvSpPr>
        <p:spPr>
          <a:xfrm>
            <a:off x="8222306" y="718060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78;p29">
            <a:extLst>
              <a:ext uri="{FF2B5EF4-FFF2-40B4-BE49-F238E27FC236}">
                <a16:creationId xmlns:a16="http://schemas.microsoft.com/office/drawing/2014/main" id="{2EE3E10A-8A4F-4343-B734-1EE35CDF6F7D}"/>
              </a:ext>
            </a:extLst>
          </p:cNvPr>
          <p:cNvSpPr/>
          <p:nvPr/>
        </p:nvSpPr>
        <p:spPr>
          <a:xfrm>
            <a:off x="8344325" y="718060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79;p29">
            <a:extLst>
              <a:ext uri="{FF2B5EF4-FFF2-40B4-BE49-F238E27FC236}">
                <a16:creationId xmlns:a16="http://schemas.microsoft.com/office/drawing/2014/main" id="{86D490BF-D34F-40DF-A6CE-640F870F1B88}"/>
              </a:ext>
            </a:extLst>
          </p:cNvPr>
          <p:cNvSpPr/>
          <p:nvPr/>
        </p:nvSpPr>
        <p:spPr>
          <a:xfrm>
            <a:off x="8466344" y="718060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480;p29">
            <a:extLst>
              <a:ext uri="{FF2B5EF4-FFF2-40B4-BE49-F238E27FC236}">
                <a16:creationId xmlns:a16="http://schemas.microsoft.com/office/drawing/2014/main" id="{5D50EECE-984C-4493-BF03-ACEC599C2F8F}"/>
              </a:ext>
            </a:extLst>
          </p:cNvPr>
          <p:cNvSpPr/>
          <p:nvPr/>
        </p:nvSpPr>
        <p:spPr>
          <a:xfrm>
            <a:off x="5840859" y="1029276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481;p29">
            <a:extLst>
              <a:ext uri="{FF2B5EF4-FFF2-40B4-BE49-F238E27FC236}">
                <a16:creationId xmlns:a16="http://schemas.microsoft.com/office/drawing/2014/main" id="{C8BC66B4-4638-4446-B231-6D4E971C16F5}"/>
              </a:ext>
            </a:extLst>
          </p:cNvPr>
          <p:cNvSpPr/>
          <p:nvPr/>
        </p:nvSpPr>
        <p:spPr>
          <a:xfrm>
            <a:off x="5840859" y="1592770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82;p29">
            <a:extLst>
              <a:ext uri="{FF2B5EF4-FFF2-40B4-BE49-F238E27FC236}">
                <a16:creationId xmlns:a16="http://schemas.microsoft.com/office/drawing/2014/main" id="{F0687D88-18D4-44FB-B84C-D9D5950D636A}"/>
              </a:ext>
            </a:extLst>
          </p:cNvPr>
          <p:cNvSpPr/>
          <p:nvPr/>
        </p:nvSpPr>
        <p:spPr>
          <a:xfrm>
            <a:off x="5840859" y="1795666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483;p29">
            <a:extLst>
              <a:ext uri="{FF2B5EF4-FFF2-40B4-BE49-F238E27FC236}">
                <a16:creationId xmlns:a16="http://schemas.microsoft.com/office/drawing/2014/main" id="{36779809-962D-487B-BF61-64714B687238}"/>
              </a:ext>
            </a:extLst>
          </p:cNvPr>
          <p:cNvSpPr/>
          <p:nvPr/>
        </p:nvSpPr>
        <p:spPr>
          <a:xfrm>
            <a:off x="5840859" y="190809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86;p29">
            <a:extLst>
              <a:ext uri="{FF2B5EF4-FFF2-40B4-BE49-F238E27FC236}">
                <a16:creationId xmlns:a16="http://schemas.microsoft.com/office/drawing/2014/main" id="{C23C130A-9CF1-46AE-B012-03870C8FADA8}"/>
              </a:ext>
            </a:extLst>
          </p:cNvPr>
          <p:cNvSpPr/>
          <p:nvPr/>
        </p:nvSpPr>
        <p:spPr>
          <a:xfrm>
            <a:off x="6441369" y="1029276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487;p29">
            <a:extLst>
              <a:ext uri="{FF2B5EF4-FFF2-40B4-BE49-F238E27FC236}">
                <a16:creationId xmlns:a16="http://schemas.microsoft.com/office/drawing/2014/main" id="{B9F62A5A-B15B-4C74-AED0-599A466E71D1}"/>
              </a:ext>
            </a:extLst>
          </p:cNvPr>
          <p:cNvSpPr/>
          <p:nvPr/>
        </p:nvSpPr>
        <p:spPr>
          <a:xfrm>
            <a:off x="6441369" y="1592770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488;p29">
            <a:extLst>
              <a:ext uri="{FF2B5EF4-FFF2-40B4-BE49-F238E27FC236}">
                <a16:creationId xmlns:a16="http://schemas.microsoft.com/office/drawing/2014/main" id="{EA324C42-A83C-47F7-9105-6713163B082D}"/>
              </a:ext>
            </a:extLst>
          </p:cNvPr>
          <p:cNvSpPr/>
          <p:nvPr/>
        </p:nvSpPr>
        <p:spPr>
          <a:xfrm>
            <a:off x="6441369" y="1795666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489;p29">
            <a:extLst>
              <a:ext uri="{FF2B5EF4-FFF2-40B4-BE49-F238E27FC236}">
                <a16:creationId xmlns:a16="http://schemas.microsoft.com/office/drawing/2014/main" id="{2C08A6F4-801C-4003-BA2C-015318C5BF95}"/>
              </a:ext>
            </a:extLst>
          </p:cNvPr>
          <p:cNvSpPr/>
          <p:nvPr/>
        </p:nvSpPr>
        <p:spPr>
          <a:xfrm>
            <a:off x="6441369" y="1908098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530;p29">
            <a:extLst>
              <a:ext uri="{FF2B5EF4-FFF2-40B4-BE49-F238E27FC236}">
                <a16:creationId xmlns:a16="http://schemas.microsoft.com/office/drawing/2014/main" id="{B335C34B-83D4-4396-86D1-57300735F6C7}"/>
              </a:ext>
            </a:extLst>
          </p:cNvPr>
          <p:cNvSpPr/>
          <p:nvPr/>
        </p:nvSpPr>
        <p:spPr>
          <a:xfrm>
            <a:off x="6586065" y="3487255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64464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 animBg="1"/>
      <p:bldP spid="401" grpId="0" animBg="1"/>
      <p:bldP spid="402" grpId="0" animBg="1"/>
      <p:bldP spid="403" grpId="0"/>
      <p:bldP spid="404" grpId="0"/>
      <p:bldP spid="405" grpId="0"/>
      <p:bldP spid="406" grpId="0"/>
      <p:bldP spid="408" grpId="0" animBg="1"/>
      <p:bldP spid="409" grpId="0" animBg="1"/>
      <p:bldP spid="411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868041" y="638572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AS ECOCHESTS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50" name="Google Shape;450;p29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747060" y="20645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E2A47"/>
                </a:solidFill>
              </a:rPr>
              <a:t>Materiais 100% recicláveis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709805" y="277176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E2A47"/>
                </a:solidFill>
              </a:rPr>
              <a:t>Sua estrutura</a:t>
            </a:r>
            <a:endParaRPr dirty="0">
              <a:solidFill>
                <a:srgbClr val="0E2A47"/>
              </a:solidFill>
            </a:endParaRPr>
          </a:p>
        </p:txBody>
      </p:sp>
      <p:grpSp>
        <p:nvGrpSpPr>
          <p:cNvPr id="115" name="Google Shape;8403;p57">
            <a:extLst>
              <a:ext uri="{FF2B5EF4-FFF2-40B4-BE49-F238E27FC236}">
                <a16:creationId xmlns:a16="http://schemas.microsoft.com/office/drawing/2014/main" id="{0B2FD43D-8766-4374-96CA-CDEB439EFB10}"/>
              </a:ext>
            </a:extLst>
          </p:cNvPr>
          <p:cNvGrpSpPr/>
          <p:nvPr/>
        </p:nvGrpSpPr>
        <p:grpSpPr>
          <a:xfrm>
            <a:off x="7983117" y="1921289"/>
            <a:ext cx="265543" cy="264868"/>
            <a:chOff x="-20946600" y="3317850"/>
            <a:chExt cx="304825" cy="304050"/>
          </a:xfrm>
          <a:solidFill>
            <a:srgbClr val="262626"/>
          </a:solidFill>
        </p:grpSpPr>
        <p:sp>
          <p:nvSpPr>
            <p:cNvPr id="116" name="Google Shape;8404;p57">
              <a:extLst>
                <a:ext uri="{FF2B5EF4-FFF2-40B4-BE49-F238E27FC236}">
                  <a16:creationId xmlns:a16="http://schemas.microsoft.com/office/drawing/2014/main" id="{835A920F-0A4E-4300-9559-247A0DCB33B8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8405;p57">
              <a:extLst>
                <a:ext uri="{FF2B5EF4-FFF2-40B4-BE49-F238E27FC236}">
                  <a16:creationId xmlns:a16="http://schemas.microsoft.com/office/drawing/2014/main" id="{40336E42-90ED-4501-9964-6F487264682E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8406;p57">
              <a:extLst>
                <a:ext uri="{FF2B5EF4-FFF2-40B4-BE49-F238E27FC236}">
                  <a16:creationId xmlns:a16="http://schemas.microsoft.com/office/drawing/2014/main" id="{2AB97B4D-8E4D-4E2C-BD36-809E45CE8951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7925;p56">
            <a:extLst>
              <a:ext uri="{FF2B5EF4-FFF2-40B4-BE49-F238E27FC236}">
                <a16:creationId xmlns:a16="http://schemas.microsoft.com/office/drawing/2014/main" id="{8D98F552-2CE4-44DC-B02E-959FE6FDC20B}"/>
              </a:ext>
            </a:extLst>
          </p:cNvPr>
          <p:cNvGrpSpPr/>
          <p:nvPr/>
        </p:nvGrpSpPr>
        <p:grpSpPr>
          <a:xfrm>
            <a:off x="7985892" y="2622730"/>
            <a:ext cx="255091" cy="292019"/>
            <a:chOff x="-44895900" y="3929450"/>
            <a:chExt cx="263875" cy="302075"/>
          </a:xfrm>
          <a:solidFill>
            <a:srgbClr val="262626"/>
          </a:solidFill>
        </p:grpSpPr>
        <p:sp>
          <p:nvSpPr>
            <p:cNvPr id="120" name="Google Shape;7926;p56">
              <a:extLst>
                <a:ext uri="{FF2B5EF4-FFF2-40B4-BE49-F238E27FC236}">
                  <a16:creationId xmlns:a16="http://schemas.microsoft.com/office/drawing/2014/main" id="{FA3F11F1-1AF5-4BE7-BAAC-7C7B365C7563}"/>
                </a:ext>
              </a:extLst>
            </p:cNvPr>
            <p:cNvSpPr/>
            <p:nvPr/>
          </p:nvSpPr>
          <p:spPr>
            <a:xfrm>
              <a:off x="-44813975" y="4100750"/>
              <a:ext cx="101625" cy="50425"/>
            </a:xfrm>
            <a:custGeom>
              <a:avLst/>
              <a:gdLst/>
              <a:ahLst/>
              <a:cxnLst/>
              <a:rect l="l" t="t" r="r" b="b"/>
              <a:pathLst>
                <a:path w="4065" h="2017" extrusionOk="0">
                  <a:moveTo>
                    <a:pt x="2017" y="0"/>
                  </a:moveTo>
                  <a:lnTo>
                    <a:pt x="0" y="977"/>
                  </a:lnTo>
                  <a:lnTo>
                    <a:pt x="2017" y="2017"/>
                  </a:lnTo>
                  <a:lnTo>
                    <a:pt x="4064" y="977"/>
                  </a:lnTo>
                  <a:lnTo>
                    <a:pt x="20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927;p56">
              <a:extLst>
                <a:ext uri="{FF2B5EF4-FFF2-40B4-BE49-F238E27FC236}">
                  <a16:creationId xmlns:a16="http://schemas.microsoft.com/office/drawing/2014/main" id="{86C5D84E-5C3D-4A34-B186-472ABA52D919}"/>
                </a:ext>
              </a:extLst>
            </p:cNvPr>
            <p:cNvSpPr/>
            <p:nvPr/>
          </p:nvSpPr>
          <p:spPr>
            <a:xfrm>
              <a:off x="-44885650" y="3929450"/>
              <a:ext cx="244175" cy="87825"/>
            </a:xfrm>
            <a:custGeom>
              <a:avLst/>
              <a:gdLst/>
              <a:ahLst/>
              <a:cxnLst/>
              <a:rect l="l" t="t" r="r" b="b"/>
              <a:pathLst>
                <a:path w="9767" h="3513" extrusionOk="0">
                  <a:moveTo>
                    <a:pt x="4832" y="0"/>
                  </a:moveTo>
                  <a:cubicBezTo>
                    <a:pt x="4781" y="0"/>
                    <a:pt x="4726" y="16"/>
                    <a:pt x="4663" y="47"/>
                  </a:cubicBezTo>
                  <a:lnTo>
                    <a:pt x="0" y="2410"/>
                  </a:lnTo>
                  <a:lnTo>
                    <a:pt x="2080" y="3513"/>
                  </a:lnTo>
                  <a:lnTo>
                    <a:pt x="4726" y="2158"/>
                  </a:lnTo>
                  <a:cubicBezTo>
                    <a:pt x="4758" y="2142"/>
                    <a:pt x="4805" y="2134"/>
                    <a:pt x="4852" y="2134"/>
                  </a:cubicBezTo>
                  <a:cubicBezTo>
                    <a:pt x="4899" y="2134"/>
                    <a:pt x="4947" y="2142"/>
                    <a:pt x="4978" y="2158"/>
                  </a:cubicBezTo>
                  <a:lnTo>
                    <a:pt x="7625" y="3513"/>
                  </a:lnTo>
                  <a:lnTo>
                    <a:pt x="9767" y="2442"/>
                  </a:lnTo>
                  <a:lnTo>
                    <a:pt x="4978" y="47"/>
                  </a:lnTo>
                  <a:cubicBezTo>
                    <a:pt x="4931" y="16"/>
                    <a:pt x="4884" y="0"/>
                    <a:pt x="48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928;p56">
              <a:extLst>
                <a:ext uri="{FF2B5EF4-FFF2-40B4-BE49-F238E27FC236}">
                  <a16:creationId xmlns:a16="http://schemas.microsoft.com/office/drawing/2014/main" id="{3BF8F23D-1D36-4287-8D03-5C0FDCA4DCC7}"/>
                </a:ext>
              </a:extLst>
            </p:cNvPr>
            <p:cNvSpPr/>
            <p:nvPr/>
          </p:nvSpPr>
          <p:spPr>
            <a:xfrm>
              <a:off x="-44825000" y="4006225"/>
              <a:ext cx="52000" cy="105575"/>
            </a:xfrm>
            <a:custGeom>
              <a:avLst/>
              <a:gdLst/>
              <a:ahLst/>
              <a:cxnLst/>
              <a:rect l="l" t="t" r="r" b="b"/>
              <a:pathLst>
                <a:path w="2080" h="4223" extrusionOk="0">
                  <a:moveTo>
                    <a:pt x="2080" y="1"/>
                  </a:moveTo>
                  <a:lnTo>
                    <a:pt x="0" y="1009"/>
                  </a:lnTo>
                  <a:lnTo>
                    <a:pt x="0" y="4222"/>
                  </a:lnTo>
                  <a:lnTo>
                    <a:pt x="2080" y="3151"/>
                  </a:lnTo>
                  <a:lnTo>
                    <a:pt x="20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929;p56">
              <a:extLst>
                <a:ext uri="{FF2B5EF4-FFF2-40B4-BE49-F238E27FC236}">
                  <a16:creationId xmlns:a16="http://schemas.microsoft.com/office/drawing/2014/main" id="{BDDCE031-05D4-4C0E-B533-A66BACED7AA7}"/>
                </a:ext>
              </a:extLst>
            </p:cNvPr>
            <p:cNvSpPr/>
            <p:nvPr/>
          </p:nvSpPr>
          <p:spPr>
            <a:xfrm>
              <a:off x="-44754900" y="4005450"/>
              <a:ext cx="122875" cy="222925"/>
            </a:xfrm>
            <a:custGeom>
              <a:avLst/>
              <a:gdLst/>
              <a:ahLst/>
              <a:cxnLst/>
              <a:rect l="l" t="t" r="r" b="b"/>
              <a:pathLst>
                <a:path w="4915" h="8917" extrusionOk="0">
                  <a:moveTo>
                    <a:pt x="4915" y="0"/>
                  </a:moveTo>
                  <a:lnTo>
                    <a:pt x="2804" y="1040"/>
                  </a:lnTo>
                  <a:lnTo>
                    <a:pt x="2804" y="4789"/>
                  </a:lnTo>
                  <a:cubicBezTo>
                    <a:pt x="2804" y="4915"/>
                    <a:pt x="2710" y="5041"/>
                    <a:pt x="2615" y="5104"/>
                  </a:cubicBezTo>
                  <a:lnTo>
                    <a:pt x="0" y="6396"/>
                  </a:lnTo>
                  <a:lnTo>
                    <a:pt x="0" y="8916"/>
                  </a:lnTo>
                  <a:lnTo>
                    <a:pt x="4726" y="6396"/>
                  </a:lnTo>
                  <a:cubicBezTo>
                    <a:pt x="4852" y="6333"/>
                    <a:pt x="4915" y="6207"/>
                    <a:pt x="4915" y="6081"/>
                  </a:cubicBezTo>
                  <a:lnTo>
                    <a:pt x="49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930;p56">
              <a:extLst>
                <a:ext uri="{FF2B5EF4-FFF2-40B4-BE49-F238E27FC236}">
                  <a16:creationId xmlns:a16="http://schemas.microsoft.com/office/drawing/2014/main" id="{8C910C2A-9EA2-4A2D-A40F-9CC6FBDC48CE}"/>
                </a:ext>
              </a:extLst>
            </p:cNvPr>
            <p:cNvSpPr/>
            <p:nvPr/>
          </p:nvSpPr>
          <p:spPr>
            <a:xfrm>
              <a:off x="-44754900" y="4006225"/>
              <a:ext cx="52775" cy="105575"/>
            </a:xfrm>
            <a:custGeom>
              <a:avLst/>
              <a:gdLst/>
              <a:ahLst/>
              <a:cxnLst/>
              <a:rect l="l" t="t" r="r" b="b"/>
              <a:pathLst>
                <a:path w="2111" h="4223" extrusionOk="0">
                  <a:moveTo>
                    <a:pt x="0" y="1"/>
                  </a:moveTo>
                  <a:lnTo>
                    <a:pt x="0" y="3151"/>
                  </a:lnTo>
                  <a:lnTo>
                    <a:pt x="2111" y="4222"/>
                  </a:lnTo>
                  <a:lnTo>
                    <a:pt x="2111" y="1009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931;p56">
              <a:extLst>
                <a:ext uri="{FF2B5EF4-FFF2-40B4-BE49-F238E27FC236}">
                  <a16:creationId xmlns:a16="http://schemas.microsoft.com/office/drawing/2014/main" id="{5A2F663B-2D84-4E6C-BE65-96265B8A11E0}"/>
                </a:ext>
              </a:extLst>
            </p:cNvPr>
            <p:cNvSpPr/>
            <p:nvPr/>
          </p:nvSpPr>
          <p:spPr>
            <a:xfrm>
              <a:off x="-44895900" y="4006225"/>
              <a:ext cx="122900" cy="225300"/>
            </a:xfrm>
            <a:custGeom>
              <a:avLst/>
              <a:gdLst/>
              <a:ahLst/>
              <a:cxnLst/>
              <a:rect l="l" t="t" r="r" b="b"/>
              <a:pathLst>
                <a:path w="4916" h="9012" extrusionOk="0">
                  <a:moveTo>
                    <a:pt x="1" y="1"/>
                  </a:moveTo>
                  <a:lnTo>
                    <a:pt x="1" y="6176"/>
                  </a:lnTo>
                  <a:cubicBezTo>
                    <a:pt x="1" y="6302"/>
                    <a:pt x="95" y="6428"/>
                    <a:pt x="190" y="6491"/>
                  </a:cubicBezTo>
                  <a:lnTo>
                    <a:pt x="4916" y="9011"/>
                  </a:lnTo>
                  <a:lnTo>
                    <a:pt x="4916" y="6428"/>
                  </a:lnTo>
                  <a:lnTo>
                    <a:pt x="2332" y="5105"/>
                  </a:lnTo>
                  <a:lnTo>
                    <a:pt x="2301" y="5105"/>
                  </a:lnTo>
                  <a:cubicBezTo>
                    <a:pt x="2206" y="5073"/>
                    <a:pt x="2143" y="4947"/>
                    <a:pt x="2143" y="4853"/>
                  </a:cubicBezTo>
                  <a:lnTo>
                    <a:pt x="2143" y="1103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6227;p52">
            <a:extLst>
              <a:ext uri="{FF2B5EF4-FFF2-40B4-BE49-F238E27FC236}">
                <a16:creationId xmlns:a16="http://schemas.microsoft.com/office/drawing/2014/main" id="{70377C01-E1B9-4BE6-BCA7-329A52761312}"/>
              </a:ext>
            </a:extLst>
          </p:cNvPr>
          <p:cNvGrpSpPr/>
          <p:nvPr/>
        </p:nvGrpSpPr>
        <p:grpSpPr>
          <a:xfrm>
            <a:off x="1471854" y="1315861"/>
            <a:ext cx="2486174" cy="2469927"/>
            <a:chOff x="3863900" y="4993625"/>
            <a:chExt cx="482050" cy="478900"/>
          </a:xfrm>
          <a:solidFill>
            <a:schemeClr val="accent1"/>
          </a:solidFill>
        </p:grpSpPr>
        <p:sp>
          <p:nvSpPr>
            <p:cNvPr id="129" name="Google Shape;6228;p52">
              <a:extLst>
                <a:ext uri="{FF2B5EF4-FFF2-40B4-BE49-F238E27FC236}">
                  <a16:creationId xmlns:a16="http://schemas.microsoft.com/office/drawing/2014/main" id="{DBFC233C-5516-4D1F-AC19-2C8F87E85900}"/>
                </a:ext>
              </a:extLst>
            </p:cNvPr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0" name="Google Shape;6229;p52">
              <a:extLst>
                <a:ext uri="{FF2B5EF4-FFF2-40B4-BE49-F238E27FC236}">
                  <a16:creationId xmlns:a16="http://schemas.microsoft.com/office/drawing/2014/main" id="{7A6AC18C-8566-4110-9C4E-BAE20A97B704}"/>
                </a:ext>
              </a:extLst>
            </p:cNvPr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1" name="Google Shape;6230;p52">
              <a:extLst>
                <a:ext uri="{FF2B5EF4-FFF2-40B4-BE49-F238E27FC236}">
                  <a16:creationId xmlns:a16="http://schemas.microsoft.com/office/drawing/2014/main" id="{46707576-56FB-47B2-9EAA-470115084335}"/>
                </a:ext>
              </a:extLst>
            </p:cNvPr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2" name="Google Shape;6231;p52">
              <a:extLst>
                <a:ext uri="{FF2B5EF4-FFF2-40B4-BE49-F238E27FC236}">
                  <a16:creationId xmlns:a16="http://schemas.microsoft.com/office/drawing/2014/main" id="{8C308B9A-3447-40A2-8362-B82C6B6E4B6E}"/>
                </a:ext>
              </a:extLst>
            </p:cNvPr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09438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" grpId="0" animBg="1"/>
      <p:bldP spid="447" grpId="0" animBg="1"/>
      <p:bldP spid="449" grpId="0"/>
      <p:bldP spid="450" grpId="0" animBg="1"/>
      <p:bldP spid="451" grpId="0" animBg="1"/>
      <p:bldP spid="556" grpId="0"/>
      <p:bldP spid="5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1336225" y="33048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1336224" y="1902188"/>
            <a:ext cx="2247417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500956" y="644813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AS ECOCHESTS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421932" y="20819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146 C</a:t>
            </a:r>
            <a:r>
              <a:rPr lang="pt-BR" dirty="0" err="1">
                <a:solidFill>
                  <a:schemeClr val="dk1"/>
                </a:solidFill>
              </a:rPr>
              <a:t>aixinhas</a:t>
            </a:r>
            <a:r>
              <a:rPr lang="pt-BR" dirty="0">
                <a:solidFill>
                  <a:schemeClr val="dk1"/>
                </a:solidFill>
              </a:rPr>
              <a:t> utilizadas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421932" y="349058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300 Le</a:t>
            </a:r>
            <a:r>
              <a:rPr lang="pt-BR" dirty="0" err="1">
                <a:solidFill>
                  <a:schemeClr val="dk1"/>
                </a:solidFill>
              </a:rPr>
              <a:t>nços</a:t>
            </a:r>
            <a:r>
              <a:rPr lang="pt-BR" dirty="0">
                <a:solidFill>
                  <a:schemeClr val="dk1"/>
                </a:solidFill>
              </a:rPr>
              <a:t> umedecidos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421932" y="278263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100 </a:t>
            </a:r>
            <a:r>
              <a:rPr lang="pt-BR" dirty="0">
                <a:solidFill>
                  <a:schemeClr val="dk1"/>
                </a:solidFill>
              </a:rPr>
              <a:t>Máscaras descartáveis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8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819925" y="2570689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1" name="Google Shape;411;p28"/>
          <p:cNvSpPr/>
          <p:nvPr/>
        </p:nvSpPr>
        <p:spPr>
          <a:xfrm>
            <a:off x="819925" y="32834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4" name="Google Shape;408;p28">
            <a:extLst>
              <a:ext uri="{FF2B5EF4-FFF2-40B4-BE49-F238E27FC236}">
                <a16:creationId xmlns:a16="http://schemas.microsoft.com/office/drawing/2014/main" id="{FECBADF7-E179-469D-9987-ECD7F6D3FB87}"/>
              </a:ext>
            </a:extLst>
          </p:cNvPr>
          <p:cNvSpPr/>
          <p:nvPr/>
        </p:nvSpPr>
        <p:spPr>
          <a:xfrm>
            <a:off x="4148100" y="1878916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5" name="Google Shape;408;p28">
            <a:extLst>
              <a:ext uri="{FF2B5EF4-FFF2-40B4-BE49-F238E27FC236}">
                <a16:creationId xmlns:a16="http://schemas.microsoft.com/office/drawing/2014/main" id="{734E99B5-AFB9-41A1-A955-14A39DFF1003}"/>
              </a:ext>
            </a:extLst>
          </p:cNvPr>
          <p:cNvSpPr/>
          <p:nvPr/>
        </p:nvSpPr>
        <p:spPr>
          <a:xfrm>
            <a:off x="4148100" y="2668789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6" name="Google Shape;402;p28">
            <a:extLst>
              <a:ext uri="{FF2B5EF4-FFF2-40B4-BE49-F238E27FC236}">
                <a16:creationId xmlns:a16="http://schemas.microsoft.com/office/drawing/2014/main" id="{01F2C0E9-3597-49F9-9918-229A0DFFE5B2}"/>
              </a:ext>
            </a:extLst>
          </p:cNvPr>
          <p:cNvSpPr/>
          <p:nvPr/>
        </p:nvSpPr>
        <p:spPr>
          <a:xfrm>
            <a:off x="4662130" y="1912516"/>
            <a:ext cx="2247417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7" name="Google Shape;402;p28">
            <a:extLst>
              <a:ext uri="{FF2B5EF4-FFF2-40B4-BE49-F238E27FC236}">
                <a16:creationId xmlns:a16="http://schemas.microsoft.com/office/drawing/2014/main" id="{C7A9CEA3-1E97-4FC5-B862-6049A7CF5AE2}"/>
              </a:ext>
            </a:extLst>
          </p:cNvPr>
          <p:cNvSpPr/>
          <p:nvPr/>
        </p:nvSpPr>
        <p:spPr>
          <a:xfrm>
            <a:off x="4662130" y="2690239"/>
            <a:ext cx="2247417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8" name="Google Shape;404;p28">
            <a:extLst>
              <a:ext uri="{FF2B5EF4-FFF2-40B4-BE49-F238E27FC236}">
                <a16:creationId xmlns:a16="http://schemas.microsoft.com/office/drawing/2014/main" id="{6A994498-06B1-4BFB-9F95-CF654CCC3315}"/>
              </a:ext>
            </a:extLst>
          </p:cNvPr>
          <p:cNvSpPr txBox="1">
            <a:spLocks/>
          </p:cNvSpPr>
          <p:nvPr/>
        </p:nvSpPr>
        <p:spPr>
          <a:xfrm>
            <a:off x="4747838" y="2071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100 Absorventes</a:t>
            </a:r>
          </a:p>
        </p:txBody>
      </p:sp>
      <p:sp>
        <p:nvSpPr>
          <p:cNvPr id="49" name="Google Shape;404;p28">
            <a:extLst>
              <a:ext uri="{FF2B5EF4-FFF2-40B4-BE49-F238E27FC236}">
                <a16:creationId xmlns:a16="http://schemas.microsoft.com/office/drawing/2014/main" id="{874C074D-4DB9-4DE8-87B0-ABB60EC1B14D}"/>
              </a:ext>
            </a:extLst>
          </p:cNvPr>
          <p:cNvSpPr txBox="1">
            <a:spLocks/>
          </p:cNvSpPr>
          <p:nvPr/>
        </p:nvSpPr>
        <p:spPr>
          <a:xfrm>
            <a:off x="4747838" y="2856519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pt-BR" dirty="0">
                <a:solidFill>
                  <a:schemeClr val="dk1"/>
                </a:solidFill>
              </a:rPr>
              <a:t>144 </a:t>
            </a:r>
            <a:r>
              <a:rPr lang="pt-BR" dirty="0" err="1">
                <a:solidFill>
                  <a:schemeClr val="dk1"/>
                </a:solidFill>
              </a:rPr>
              <a:t>Xuxinhas</a:t>
            </a:r>
            <a:r>
              <a:rPr lang="pt-BR" dirty="0">
                <a:solidFill>
                  <a:schemeClr val="dk1"/>
                </a:solidFill>
              </a:rPr>
              <a:t> de cabelo</a:t>
            </a:r>
          </a:p>
        </p:txBody>
      </p:sp>
      <p:grpSp>
        <p:nvGrpSpPr>
          <p:cNvPr id="50" name="Google Shape;1395;p46">
            <a:extLst>
              <a:ext uri="{FF2B5EF4-FFF2-40B4-BE49-F238E27FC236}">
                <a16:creationId xmlns:a16="http://schemas.microsoft.com/office/drawing/2014/main" id="{35B31EC4-470F-4928-9B35-D023EF87197E}"/>
              </a:ext>
            </a:extLst>
          </p:cNvPr>
          <p:cNvGrpSpPr/>
          <p:nvPr/>
        </p:nvGrpSpPr>
        <p:grpSpPr>
          <a:xfrm>
            <a:off x="960478" y="2030181"/>
            <a:ext cx="142793" cy="121370"/>
            <a:chOff x="4660325" y="1866850"/>
            <a:chExt cx="68350" cy="58100"/>
          </a:xfrm>
          <a:solidFill>
            <a:srgbClr val="262626"/>
          </a:solidFill>
        </p:grpSpPr>
        <p:sp>
          <p:nvSpPr>
            <p:cNvPr id="51" name="Google Shape;1396;p46">
              <a:extLst>
                <a:ext uri="{FF2B5EF4-FFF2-40B4-BE49-F238E27FC236}">
                  <a16:creationId xmlns:a16="http://schemas.microsoft.com/office/drawing/2014/main" id="{365EF367-8AF8-4714-8D23-867026B1324E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97;p46">
              <a:extLst>
                <a:ext uri="{FF2B5EF4-FFF2-40B4-BE49-F238E27FC236}">
                  <a16:creationId xmlns:a16="http://schemas.microsoft.com/office/drawing/2014/main" id="{E886DBC8-3F2C-4C50-A0F5-6048A6BE45FE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395;p46">
            <a:extLst>
              <a:ext uri="{FF2B5EF4-FFF2-40B4-BE49-F238E27FC236}">
                <a16:creationId xmlns:a16="http://schemas.microsoft.com/office/drawing/2014/main" id="{E28AB01D-EA80-42B8-85A8-A6B434898474}"/>
              </a:ext>
            </a:extLst>
          </p:cNvPr>
          <p:cNvGrpSpPr/>
          <p:nvPr/>
        </p:nvGrpSpPr>
        <p:grpSpPr>
          <a:xfrm>
            <a:off x="971687" y="2721954"/>
            <a:ext cx="142793" cy="121370"/>
            <a:chOff x="4660325" y="1866850"/>
            <a:chExt cx="68350" cy="58100"/>
          </a:xfrm>
          <a:solidFill>
            <a:srgbClr val="262626"/>
          </a:solidFill>
        </p:grpSpPr>
        <p:sp>
          <p:nvSpPr>
            <p:cNvPr id="54" name="Google Shape;1396;p46">
              <a:extLst>
                <a:ext uri="{FF2B5EF4-FFF2-40B4-BE49-F238E27FC236}">
                  <a16:creationId xmlns:a16="http://schemas.microsoft.com/office/drawing/2014/main" id="{D64E6FBB-696E-4091-B595-26F26F8AEE92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97;p46">
              <a:extLst>
                <a:ext uri="{FF2B5EF4-FFF2-40B4-BE49-F238E27FC236}">
                  <a16:creationId xmlns:a16="http://schemas.microsoft.com/office/drawing/2014/main" id="{AAABFD23-BAD2-4430-8BF0-60CC1F480CAA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1395;p46">
            <a:extLst>
              <a:ext uri="{FF2B5EF4-FFF2-40B4-BE49-F238E27FC236}">
                <a16:creationId xmlns:a16="http://schemas.microsoft.com/office/drawing/2014/main" id="{19414E78-CFE4-4F1D-8C75-6A6F46AD5170}"/>
              </a:ext>
            </a:extLst>
          </p:cNvPr>
          <p:cNvGrpSpPr/>
          <p:nvPr/>
        </p:nvGrpSpPr>
        <p:grpSpPr>
          <a:xfrm>
            <a:off x="971687" y="3429901"/>
            <a:ext cx="142793" cy="121370"/>
            <a:chOff x="4660325" y="1866850"/>
            <a:chExt cx="68350" cy="58100"/>
          </a:xfrm>
          <a:solidFill>
            <a:srgbClr val="262626"/>
          </a:solidFill>
        </p:grpSpPr>
        <p:sp>
          <p:nvSpPr>
            <p:cNvPr id="57" name="Google Shape;1396;p46">
              <a:extLst>
                <a:ext uri="{FF2B5EF4-FFF2-40B4-BE49-F238E27FC236}">
                  <a16:creationId xmlns:a16="http://schemas.microsoft.com/office/drawing/2014/main" id="{DF8EF701-0773-4E90-BE8D-67A7DB6B755D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97;p46">
              <a:extLst>
                <a:ext uri="{FF2B5EF4-FFF2-40B4-BE49-F238E27FC236}">
                  <a16:creationId xmlns:a16="http://schemas.microsoft.com/office/drawing/2014/main" id="{AC5D3BE4-FA53-491C-998F-8955E014B8C0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1395;p46">
            <a:extLst>
              <a:ext uri="{FF2B5EF4-FFF2-40B4-BE49-F238E27FC236}">
                <a16:creationId xmlns:a16="http://schemas.microsoft.com/office/drawing/2014/main" id="{E8708A4A-4254-438E-9F05-C0398D923635}"/>
              </a:ext>
            </a:extLst>
          </p:cNvPr>
          <p:cNvGrpSpPr/>
          <p:nvPr/>
        </p:nvGrpSpPr>
        <p:grpSpPr>
          <a:xfrm>
            <a:off x="4300331" y="2037210"/>
            <a:ext cx="142793" cy="121370"/>
            <a:chOff x="4660325" y="1866850"/>
            <a:chExt cx="68350" cy="58100"/>
          </a:xfrm>
          <a:solidFill>
            <a:srgbClr val="262626"/>
          </a:solidFill>
        </p:grpSpPr>
        <p:sp>
          <p:nvSpPr>
            <p:cNvPr id="60" name="Google Shape;1396;p46">
              <a:extLst>
                <a:ext uri="{FF2B5EF4-FFF2-40B4-BE49-F238E27FC236}">
                  <a16:creationId xmlns:a16="http://schemas.microsoft.com/office/drawing/2014/main" id="{3BEE5C9A-7F68-40FB-B089-B472C56567DB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97;p46">
              <a:extLst>
                <a:ext uri="{FF2B5EF4-FFF2-40B4-BE49-F238E27FC236}">
                  <a16:creationId xmlns:a16="http://schemas.microsoft.com/office/drawing/2014/main" id="{DE792A3D-92D1-4BD8-A35D-C83CA7E65516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395;p46">
            <a:extLst>
              <a:ext uri="{FF2B5EF4-FFF2-40B4-BE49-F238E27FC236}">
                <a16:creationId xmlns:a16="http://schemas.microsoft.com/office/drawing/2014/main" id="{90BC8587-A7F4-43FB-9119-45A72F40A0C7}"/>
              </a:ext>
            </a:extLst>
          </p:cNvPr>
          <p:cNvGrpSpPr/>
          <p:nvPr/>
        </p:nvGrpSpPr>
        <p:grpSpPr>
          <a:xfrm>
            <a:off x="4300331" y="2820054"/>
            <a:ext cx="142793" cy="121370"/>
            <a:chOff x="4660325" y="1866850"/>
            <a:chExt cx="68350" cy="58100"/>
          </a:xfrm>
          <a:solidFill>
            <a:srgbClr val="262626"/>
          </a:solidFill>
        </p:grpSpPr>
        <p:sp>
          <p:nvSpPr>
            <p:cNvPr id="63" name="Google Shape;1396;p46">
              <a:extLst>
                <a:ext uri="{FF2B5EF4-FFF2-40B4-BE49-F238E27FC236}">
                  <a16:creationId xmlns:a16="http://schemas.microsoft.com/office/drawing/2014/main" id="{C9966BAE-9E19-4648-A209-36AE7A62A6E0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97;p46">
              <a:extLst>
                <a:ext uri="{FF2B5EF4-FFF2-40B4-BE49-F238E27FC236}">
                  <a16:creationId xmlns:a16="http://schemas.microsoft.com/office/drawing/2014/main" id="{BC82D335-258E-473D-BD91-2696A1B03F71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0737820"/>
      </p:ext>
    </p:extLst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 animBg="1"/>
      <p:bldP spid="401" grpId="0" animBg="1"/>
      <p:bldP spid="402" grpId="0" animBg="1"/>
      <p:bldP spid="404" grpId="0"/>
      <p:bldP spid="405" grpId="0"/>
      <p:bldP spid="406" grpId="0"/>
      <p:bldP spid="408" grpId="0" animBg="1"/>
      <p:bldP spid="409" grpId="0" animBg="1"/>
      <p:bldP spid="411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22684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CONSIDERAÇÕES FINAIS</a:t>
            </a:r>
            <a:endParaRPr dirty="0"/>
          </a:p>
        </p:txBody>
      </p:sp>
      <p:cxnSp>
        <p:nvCxnSpPr>
          <p:cNvPr id="600" name="Google Shape;600;p30"/>
          <p:cNvCxnSpPr/>
          <p:nvPr/>
        </p:nvCxnSpPr>
        <p:spPr>
          <a:xfrm>
            <a:off x="311700" y="297343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D3F02A-537B-4276-9FCB-54BF2D2F8991}"/>
              </a:ext>
            </a:extLst>
          </p:cNvPr>
          <p:cNvSpPr txBox="1"/>
          <p:nvPr/>
        </p:nvSpPr>
        <p:spPr>
          <a:xfrm>
            <a:off x="3291842" y="3118886"/>
            <a:ext cx="2560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2"/>
                </a:solidFill>
                <a:latin typeface="Roboto Black" panose="020B0604020202020204" charset="0"/>
                <a:ea typeface="Roboto Black" panose="020B0604020202020204" charset="0"/>
              </a:rPr>
              <a:t>Gratos pela atenção!</a:t>
            </a:r>
          </a:p>
          <a:p>
            <a:pPr algn="ctr"/>
            <a:r>
              <a:rPr lang="pt-BR" sz="2000" dirty="0">
                <a:solidFill>
                  <a:schemeClr val="accent2"/>
                </a:solidFill>
                <a:latin typeface="Roboto Black" panose="020B0604020202020204" charset="0"/>
                <a:ea typeface="Roboto Black" panose="020B0604020202020204" charset="0"/>
                <a:sym typeface="Wingdings" panose="05000000000000000000" pitchFamily="2" charset="2"/>
              </a:rPr>
              <a:t></a:t>
            </a:r>
            <a:endParaRPr lang="pt-BR" sz="2000" dirty="0">
              <a:solidFill>
                <a:schemeClr val="accent2"/>
              </a:solidFill>
              <a:latin typeface="Roboto Black" panose="020B0604020202020204" charset="0"/>
              <a:ea typeface="Roboto Black" panose="020B060402020202020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101</Words>
  <Application>Microsoft Office PowerPoint</Application>
  <PresentationFormat>Apresentação na tela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Bree Serif</vt:lpstr>
      <vt:lpstr>Roboto Black</vt:lpstr>
      <vt:lpstr>Arial</vt:lpstr>
      <vt:lpstr>Roboto Light</vt:lpstr>
      <vt:lpstr>WEB PROPOSAL</vt:lpstr>
      <vt:lpstr>EcoChest Projeto Final</vt:lpstr>
      <vt:lpstr>INTRODUÇÃO</vt:lpstr>
      <vt:lpstr>O APLICATIVO</vt:lpstr>
      <vt:lpstr>O SITE</vt:lpstr>
      <vt:lpstr>AS ECOCHESTS</vt:lpstr>
      <vt:lpstr>AS ECOCHESTS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EcoChest</dc:title>
  <cp:lastModifiedBy>Anderson</cp:lastModifiedBy>
  <cp:revision>12</cp:revision>
  <dcterms:modified xsi:type="dcterms:W3CDTF">2021-11-23T23:44:06Z</dcterms:modified>
</cp:coreProperties>
</file>