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87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20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129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49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9137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3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804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58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85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879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78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51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31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8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77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99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F4793-4E40-4973-98BC-C21AE5543363}" type="datetimeFigureOut">
              <a:rPr lang="pt-BR" smtClean="0"/>
              <a:t>24/02/2021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830780-63A5-45E5-8209-07FA31084D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88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9D7BE-06A7-4A29-A290-7C5383FDC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JT 2020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3058D0-8B1E-4530-AC41-2017A5742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Dispositivo Automático para a Saída de Remédios.</a:t>
            </a:r>
          </a:p>
        </p:txBody>
      </p:sp>
    </p:spTree>
    <p:extLst>
      <p:ext uri="{BB962C8B-B14F-4D97-AF65-F5344CB8AC3E}">
        <p14:creationId xmlns:p14="http://schemas.microsoft.com/office/powerpoint/2010/main" val="40673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00F4B-D9C1-4036-B8EA-1ADB4757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911" y="570947"/>
            <a:ext cx="8911687" cy="1280890"/>
          </a:xfrm>
        </p:spPr>
        <p:txBody>
          <a:bodyPr/>
          <a:lstStyle/>
          <a:p>
            <a:r>
              <a:rPr lang="pt-BR" dirty="0"/>
              <a:t>Estrutura...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359793-2C16-4AF0-B296-232FF1E22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342" y="1851837"/>
            <a:ext cx="8915400" cy="3777622"/>
          </a:xfrm>
        </p:spPr>
        <p:txBody>
          <a:bodyPr/>
          <a:lstStyle/>
          <a:p>
            <a:r>
              <a:rPr lang="pt-BR" dirty="0"/>
              <a:t>A ideia principal é fazer um círculo com dois semicírculos (ligados por uma linha reta) circundando-o;</a:t>
            </a:r>
          </a:p>
          <a:p>
            <a:r>
              <a:rPr lang="pt-BR" dirty="0"/>
              <a:t>O círculo central, que será acoplado ao </a:t>
            </a:r>
            <a:r>
              <a:rPr lang="pt-BR" dirty="0" err="1"/>
              <a:t>servomotor</a:t>
            </a:r>
            <a:r>
              <a:rPr lang="pt-BR" dirty="0"/>
              <a:t>, será o responsável pelo armazenamento dos remédios, onde este girará de acordo com a programação feita;</a:t>
            </a:r>
          </a:p>
          <a:p>
            <a:r>
              <a:rPr lang="pt-BR" dirty="0"/>
              <a:t>A programação será executada de acordo com os horários dos remédios da pessoa;</a:t>
            </a:r>
          </a:p>
        </p:txBody>
      </p:sp>
    </p:spTree>
    <p:extLst>
      <p:ext uri="{BB962C8B-B14F-4D97-AF65-F5344CB8AC3E}">
        <p14:creationId xmlns:p14="http://schemas.microsoft.com/office/powerpoint/2010/main" val="3111053467"/>
      </p:ext>
    </p:extLst>
  </p:cSld>
  <p:clrMapOvr>
    <a:masterClrMapping/>
  </p:clrMapOvr>
  <p:transition spd="slow">
    <p:cover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2FF1F-383E-4DE8-8F12-405FE25C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896" y="599944"/>
            <a:ext cx="8911687" cy="1280890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999D0F12-A45D-4792-B868-1ABEB41340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9" y="2373341"/>
            <a:ext cx="5666014" cy="2747586"/>
          </a:xfr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67405ED-8F4F-4DD5-88DA-8F5A483FF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87" y="397605"/>
            <a:ext cx="5627914" cy="23434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F5458DB-2130-417F-A2B8-44537EEACF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287" y="4514501"/>
            <a:ext cx="5627914" cy="23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5645"/>
      </p:ext>
    </p:extLst>
  </p:cSld>
  <p:clrMapOvr>
    <a:masterClrMapping/>
  </p:clrMapOvr>
  <p:transition spd="slow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3E448-D117-4D44-A870-B7B688A1A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06EB12-F835-4588-9AD0-087DE754C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0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AA032-F341-4AE5-B0BA-A86619BC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02845"/>
            <a:ext cx="8911687" cy="1280890"/>
          </a:xfrm>
        </p:spPr>
        <p:txBody>
          <a:bodyPr/>
          <a:lstStyle/>
          <a:p>
            <a:r>
              <a:rPr lang="pt-BR" dirty="0"/>
              <a:t>Objetivos...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5A24B-38D9-47E3-B120-C813877B6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desenvolvido para atender pessoas que necessitam ingerir diversos fármacos durante o dia;</a:t>
            </a:r>
          </a:p>
          <a:p>
            <a:endParaRPr lang="pt-BR" dirty="0"/>
          </a:p>
          <a:p>
            <a:r>
              <a:rPr lang="pt-BR" dirty="0"/>
              <a:t>Com este aparelho automático, além de trazer mais organização, facilitará este processo;</a:t>
            </a:r>
          </a:p>
          <a:p>
            <a:endParaRPr lang="pt-BR" dirty="0"/>
          </a:p>
          <a:p>
            <a:r>
              <a:rPr lang="pt-BR" dirty="0"/>
              <a:t>Sinais sonoros e luminosos serão emitidos quando chegada a hora de tomar determinado remédio.</a:t>
            </a:r>
          </a:p>
        </p:txBody>
      </p:sp>
    </p:spTree>
    <p:extLst>
      <p:ext uri="{BB962C8B-B14F-4D97-AF65-F5344CB8AC3E}">
        <p14:creationId xmlns:p14="http://schemas.microsoft.com/office/powerpoint/2010/main" val="78541268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958C-436F-43F2-BD1D-E619228B3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Materiais Utilizados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1753F4-0AA8-454A-A8EB-B7479FC376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479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84486-627F-401D-904B-A2C1F8E4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032" y="677273"/>
            <a:ext cx="8911687" cy="1280890"/>
          </a:xfrm>
        </p:spPr>
        <p:txBody>
          <a:bodyPr/>
          <a:lstStyle/>
          <a:p>
            <a:r>
              <a:rPr lang="pt-BR" dirty="0"/>
              <a:t>Composição...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2AD03-AD83-4193-9F07-00FF8339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970" y="1958163"/>
            <a:ext cx="8915400" cy="377762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Acetato;</a:t>
            </a:r>
          </a:p>
          <a:p>
            <a:endParaRPr lang="pt-BR" dirty="0"/>
          </a:p>
          <a:p>
            <a:r>
              <a:rPr lang="pt-BR" dirty="0"/>
              <a:t>Tubo de Silicone;</a:t>
            </a:r>
          </a:p>
          <a:p>
            <a:endParaRPr lang="pt-BR" dirty="0"/>
          </a:p>
          <a:p>
            <a:r>
              <a:rPr lang="pt-BR" dirty="0"/>
              <a:t>Amido de Milho;</a:t>
            </a:r>
          </a:p>
          <a:p>
            <a:endParaRPr lang="pt-BR" dirty="0"/>
          </a:p>
          <a:p>
            <a:r>
              <a:rPr lang="pt-BR" dirty="0"/>
              <a:t>Placa </a:t>
            </a:r>
            <a:r>
              <a:rPr lang="pt-BR" dirty="0" err="1"/>
              <a:t>Nodemcu</a:t>
            </a:r>
            <a:r>
              <a:rPr lang="pt-BR" dirty="0"/>
              <a:t> (Arduíno);</a:t>
            </a:r>
          </a:p>
          <a:p>
            <a:endParaRPr lang="pt-BR" dirty="0"/>
          </a:p>
          <a:p>
            <a:r>
              <a:rPr lang="pt-BR" dirty="0" err="1"/>
              <a:t>Servomotor</a:t>
            </a:r>
            <a:r>
              <a:rPr lang="pt-BR" dirty="0"/>
              <a:t> (</a:t>
            </a:r>
            <a:r>
              <a:rPr lang="pt-BR"/>
              <a:t>2) ou Motor de 9v;</a:t>
            </a:r>
            <a:endParaRPr lang="pt-BR" dirty="0"/>
          </a:p>
          <a:p>
            <a:endParaRPr lang="pt-BR" dirty="0"/>
          </a:p>
          <a:p>
            <a:r>
              <a:rPr lang="pt-BR" dirty="0"/>
              <a:t>Sensor de Radiofrequência;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A05637-502D-4D98-B372-956A898E3553}"/>
              </a:ext>
            </a:extLst>
          </p:cNvPr>
          <p:cNvSpPr txBox="1"/>
          <p:nvPr/>
        </p:nvSpPr>
        <p:spPr>
          <a:xfrm>
            <a:off x="7701685" y="1813887"/>
            <a:ext cx="3250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Balanço inicial de preços: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1D74DC6-EC5B-4D61-AA5B-A4C773CAC5B3}"/>
              </a:ext>
            </a:extLst>
          </p:cNvPr>
          <p:cNvSpPr txBox="1"/>
          <p:nvPr/>
        </p:nvSpPr>
        <p:spPr>
          <a:xfrm>
            <a:off x="7701685" y="2541182"/>
            <a:ext cx="30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</a:rPr>
              <a:t>R$136,00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79F5205-31B3-4752-9720-3E40A63A0787}"/>
              </a:ext>
            </a:extLst>
          </p:cNvPr>
          <p:cNvCxnSpPr>
            <a:cxnSpLocks/>
          </p:cNvCxnSpPr>
          <p:nvPr/>
        </p:nvCxnSpPr>
        <p:spPr>
          <a:xfrm>
            <a:off x="6613451" y="1690577"/>
            <a:ext cx="0" cy="4167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368349"/>
      </p:ext>
    </p:extLst>
  </p:cSld>
  <p:clrMapOvr>
    <a:masterClrMapping/>
  </p:clrMapOvr>
  <p:transition spd="slow"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A07E2-3792-4345-8A1F-58E5BC04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 </a:t>
            </a:r>
            <a:r>
              <a:rPr lang="pt-BR" dirty="0" err="1"/>
              <a:t>Nodemcu</a:t>
            </a:r>
            <a:r>
              <a:rPr lang="pt-BR" dirty="0"/>
              <a:t> (Arduíno)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47DC28-2AD8-47F1-9768-E7FC300D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Responsável por ser o “cérebro” do aparelho; aquele que comandará e organizará todas as funções do dispositivo.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7486F2E-9D68-43C2-A8E7-BBE50984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26" y="3431990"/>
            <a:ext cx="3492124" cy="247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48819"/>
      </p:ext>
    </p:extLst>
  </p:cSld>
  <p:clrMapOvr>
    <a:masterClrMapping/>
  </p:clrMapOvr>
  <p:transition spd="slow">
    <p:cover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721BE-9933-4FB1-BEE5-D1097335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930" y="666640"/>
            <a:ext cx="8911687" cy="1280890"/>
          </a:xfrm>
        </p:spPr>
        <p:txBody>
          <a:bodyPr/>
          <a:lstStyle/>
          <a:p>
            <a:r>
              <a:rPr lang="pt-BR" dirty="0" err="1"/>
              <a:t>Servomotor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4C57BF-E677-416F-9878-D5FD95F0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Motor programável que será encarregado de sustentar tanto o eixo central do dispositivo, quanto a porta de radiofrequência.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2F304E-7589-4687-BCDD-C9E87AD14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29" y="3060072"/>
            <a:ext cx="3131288" cy="313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94046"/>
      </p:ext>
    </p:extLst>
  </p:cSld>
  <p:clrMapOvr>
    <a:masterClrMapping/>
  </p:clrMapOvr>
  <p:transition spd="slow"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AD560-7A85-40CA-9E92-A9E71B3F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032" y="602845"/>
            <a:ext cx="8911687" cy="1280890"/>
          </a:xfrm>
        </p:spPr>
        <p:txBody>
          <a:bodyPr/>
          <a:lstStyle/>
          <a:p>
            <a:r>
              <a:rPr lang="pt-BR" dirty="0"/>
              <a:t>Sensor Radiofrequência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039B1-80B7-439D-8EEF-1BA4FFAF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Kit de sensores programáveis que serão responsáveis pelo travamento e destravamento da porta mais externa do aparelho, desse modo ocasionando mais segurança e proteção ao mesmo.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630B79-E984-4ADE-8354-9455995C5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613" y="3102406"/>
            <a:ext cx="3555163" cy="355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0544"/>
      </p:ext>
    </p:extLst>
  </p:cSld>
  <p:clrMapOvr>
    <a:masterClrMapping/>
  </p:clrMapOvr>
  <p:transition spd="slow"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8C3A-6909-4306-9268-9644190A0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Parte Mecânica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A2CFCB-6D97-485F-8BB4-E277A9E7A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3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</TotalTime>
  <Words>241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Cacho</vt:lpstr>
      <vt:lpstr>Projeto JT 2020</vt:lpstr>
      <vt:lpstr>Introdução</vt:lpstr>
      <vt:lpstr>Objetivos...</vt:lpstr>
      <vt:lpstr>Materiais Utilizados</vt:lpstr>
      <vt:lpstr>Composição...</vt:lpstr>
      <vt:lpstr>Placa Nodemcu (Arduíno) </vt:lpstr>
      <vt:lpstr>Servomotor</vt:lpstr>
      <vt:lpstr>Sensor Radiofrequência</vt:lpstr>
      <vt:lpstr>Parte Mecânica</vt:lpstr>
      <vt:lpstr>Estrutura...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JT 2020</dc:title>
  <dc:creator>Anderson</dc:creator>
  <cp:lastModifiedBy>Anderson</cp:lastModifiedBy>
  <cp:revision>7</cp:revision>
  <dcterms:created xsi:type="dcterms:W3CDTF">2020-09-29T19:43:22Z</dcterms:created>
  <dcterms:modified xsi:type="dcterms:W3CDTF">2021-02-24T22:35:46Z</dcterms:modified>
</cp:coreProperties>
</file>