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72" r:id="rId3"/>
    <p:sldId id="267" r:id="rId4"/>
    <p:sldId id="268" r:id="rId5"/>
    <p:sldId id="262" r:id="rId6"/>
    <p:sldId id="257" r:id="rId7"/>
    <p:sldId id="263" r:id="rId8"/>
    <p:sldId id="258" r:id="rId9"/>
    <p:sldId id="264" r:id="rId10"/>
    <p:sldId id="259" r:id="rId11"/>
    <p:sldId id="265" r:id="rId12"/>
    <p:sldId id="260" r:id="rId13"/>
    <p:sldId id="266" r:id="rId14"/>
    <p:sldId id="261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4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981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085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896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841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3452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434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7534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905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82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99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16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1536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46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12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5849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4A67-74BA-48D2-9EF8-342AA49EB973}" type="datetimeFigureOut">
              <a:rPr lang="pt-BR" smtClean="0"/>
              <a:t>03/06/2019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D6FE4C5-6CAD-49E0-9167-813893A21BC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77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  <p:sldLayoutId id="2147483938" r:id="rId14"/>
    <p:sldLayoutId id="2147483939" r:id="rId15"/>
    <p:sldLayoutId id="21474839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0.png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 /><Relationship Id="rId3" Type="http://schemas.openxmlformats.org/officeDocument/2006/relationships/image" Target="../media/image12.png" /><Relationship Id="rId7" Type="http://schemas.openxmlformats.org/officeDocument/2006/relationships/image" Target="../media/image16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jpe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sistemas-operativos890.webnode.pt/principais-caracteristicas-do-linux/" TargetMode="External" /><Relationship Id="rId3" Type="http://schemas.openxmlformats.org/officeDocument/2006/relationships/hyperlink" Target="https://tecnobug.com.br/linux/a-historia-do-linux-e-sua-evolucao/amp/" TargetMode="External" /><Relationship Id="rId7" Type="http://schemas.openxmlformats.org/officeDocument/2006/relationships/hyperlink" Target="https://www.techtudo.com.br/artigos/noticia/2012/05/a-evolucao-do-linux.html" TargetMode="External" /><Relationship Id="rId2" Type="http://schemas.openxmlformats.org/officeDocument/2006/relationships/hyperlink" Target="https://www.diolinux.com.br/2016/08/25-anos-de-linux-e-25-curiosidades.html?m=1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www.impacta.com.br/blog/2016/08/03/5-principais-diferencas-entre-windows-e-linux/" TargetMode="External" /><Relationship Id="rId5" Type="http://schemas.openxmlformats.org/officeDocument/2006/relationships/hyperlink" Target="https://www.guiadopc.com.br/artigos/3394/as-10-principais-diferencas-entre-o-windows-e-o-linux.html" TargetMode="External" /><Relationship Id="rId4" Type="http://schemas.openxmlformats.org/officeDocument/2006/relationships/hyperlink" Target="https://www.hardware.com.br/comunidade/windows-diferenca/331308/" TargetMode="External" /><Relationship Id="rId9" Type="http://schemas.openxmlformats.org/officeDocument/2006/relationships/hyperlink" Target="https://www.portaleducacao.com.br/conteudo/artigos/concursos/caracteristicas-do-linux/46609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LINUX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Evolução dos sistemas operacionais.</a:t>
            </a:r>
          </a:p>
        </p:txBody>
      </p:sp>
    </p:spTree>
    <p:extLst>
      <p:ext uri="{BB962C8B-B14F-4D97-AF65-F5344CB8AC3E}">
        <p14:creationId xmlns:p14="http://schemas.microsoft.com/office/powerpoint/2010/main" val="329873612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Linux ou Windows?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LINUX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Gratuito;</a:t>
            </a:r>
          </a:p>
          <a:p>
            <a:pPr lvl="0"/>
            <a:r>
              <a:rPr lang="pt-BR" dirty="0"/>
              <a:t>Código aberto (Open Source);</a:t>
            </a:r>
          </a:p>
          <a:p>
            <a:pPr lvl="0"/>
            <a:r>
              <a:rPr lang="pt-BR" dirty="0"/>
              <a:t>Liberdade de licença (FAZER MODIFICAÇÕES NO SISTEMA);</a:t>
            </a:r>
          </a:p>
          <a:p>
            <a:pPr lvl="0"/>
            <a:r>
              <a:rPr lang="pt-BR" dirty="0"/>
              <a:t>Ambiente gráfico;</a:t>
            </a:r>
          </a:p>
          <a:p>
            <a:pPr lvl="0"/>
            <a:r>
              <a:rPr lang="pt-BR" dirty="0"/>
              <a:t>Mais utilizado por programadores;</a:t>
            </a:r>
          </a:p>
          <a:p>
            <a:pPr lvl="0"/>
            <a:r>
              <a:rPr lang="pt-BR" dirty="0"/>
              <a:t>Conhecimento maior para operá-lo.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dirty="0"/>
              <a:t>Pago;</a:t>
            </a:r>
          </a:p>
          <a:p>
            <a:r>
              <a:rPr lang="pt-BR" dirty="0"/>
              <a:t>Sem acesso ao código fonte;</a:t>
            </a:r>
          </a:p>
          <a:p>
            <a:r>
              <a:rPr lang="pt-BR" dirty="0"/>
              <a:t>Restrição de licença;</a:t>
            </a:r>
          </a:p>
          <a:p>
            <a:r>
              <a:rPr lang="pt-BR" dirty="0"/>
              <a:t>Ambiente gráfico;</a:t>
            </a:r>
          </a:p>
          <a:p>
            <a:r>
              <a:rPr lang="pt-BR" dirty="0"/>
              <a:t>Caseiro;</a:t>
            </a:r>
          </a:p>
          <a:p>
            <a:r>
              <a:rPr lang="pt-BR" dirty="0"/>
              <a:t>Fácil instalação e operação.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53" y="1475466"/>
            <a:ext cx="1196270" cy="140980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345" y="1384788"/>
            <a:ext cx="1681163" cy="16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0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Algumas curiosidades...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Acha mesmo que acabou?</a:t>
            </a:r>
          </a:p>
        </p:txBody>
      </p:sp>
    </p:spTree>
    <p:extLst>
      <p:ext uri="{BB962C8B-B14F-4D97-AF65-F5344CB8AC3E}">
        <p14:creationId xmlns:p14="http://schemas.microsoft.com/office/powerpoint/2010/main" val="2284241436"/>
      </p:ext>
    </p:extLst>
  </p:cSld>
  <p:clrMapOvr>
    <a:masterClrMapping/>
  </p:clrMapOvr>
  <p:transition spd="slow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Sério?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5" y="2071097"/>
            <a:ext cx="8915400" cy="3777622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Primeira versão;</a:t>
            </a:r>
          </a:p>
          <a:p>
            <a:pPr lvl="0"/>
            <a:r>
              <a:rPr lang="pt-BR" dirty="0"/>
              <a:t>Linux no filme Avatar;</a:t>
            </a:r>
          </a:p>
          <a:p>
            <a:pPr lvl="0"/>
            <a:r>
              <a:rPr lang="pt-BR" dirty="0"/>
              <a:t>Versão não modificada do Kernel;</a:t>
            </a:r>
          </a:p>
          <a:p>
            <a:pPr lvl="0"/>
            <a:r>
              <a:rPr lang="pt-BR" dirty="0"/>
              <a:t>Google e Linux;</a:t>
            </a:r>
          </a:p>
          <a:p>
            <a:pPr lvl="0"/>
            <a:r>
              <a:rPr lang="pt-BR" dirty="0"/>
              <a:t>Escritura do sistema Linux (C);</a:t>
            </a:r>
          </a:p>
          <a:p>
            <a:pPr lvl="0"/>
            <a:r>
              <a:rPr lang="pt-BR" dirty="0"/>
              <a:t>Submarinos militares do EUA e Linux;</a:t>
            </a:r>
          </a:p>
          <a:p>
            <a:pPr lvl="0"/>
            <a:r>
              <a:rPr lang="pt-BR" dirty="0"/>
              <a:t>NASA e Linux;</a:t>
            </a:r>
          </a:p>
          <a:p>
            <a:pPr lvl="0"/>
            <a:r>
              <a:rPr lang="pt-BR" dirty="0"/>
              <a:t>Quantidade de usuários do sistema Linux.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881" y="2360995"/>
            <a:ext cx="3048000" cy="15240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167" y="2831578"/>
            <a:ext cx="1786270" cy="58283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55" y="3884995"/>
            <a:ext cx="2881423" cy="1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 conclusão (RESUMO)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Tá quase.</a:t>
            </a:r>
          </a:p>
        </p:txBody>
      </p:sp>
    </p:spTree>
    <p:extLst>
      <p:ext uri="{BB962C8B-B14F-4D97-AF65-F5344CB8AC3E}">
        <p14:creationId xmlns:p14="http://schemas.microsoft.com/office/powerpoint/2010/main" val="2144069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desfecho de tudo...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Kernel criado por Linus Torvalds;</a:t>
            </a:r>
          </a:p>
          <a:p>
            <a:pPr lvl="0"/>
            <a:r>
              <a:rPr lang="pt-BR" dirty="0"/>
              <a:t>Surgiu como uma variação do minix;</a:t>
            </a:r>
          </a:p>
          <a:p>
            <a:pPr lvl="0"/>
            <a:r>
              <a:rPr lang="pt-BR" dirty="0"/>
              <a:t>Minix;</a:t>
            </a:r>
          </a:p>
          <a:p>
            <a:pPr lvl="0"/>
            <a:r>
              <a:rPr lang="pt-BR" dirty="0"/>
              <a:t>Unix, que primordialmente se chamaria Multics;</a:t>
            </a:r>
          </a:p>
          <a:p>
            <a:r>
              <a:rPr lang="pt-BR" dirty="0"/>
              <a:t>Primeiro sistema à introduzir conceitos importantes: multiusuário, multitarefas e portabilidade;</a:t>
            </a:r>
          </a:p>
          <a:p>
            <a:r>
              <a:rPr lang="pt-BR" dirty="0"/>
              <a:t>Case sensitive;</a:t>
            </a:r>
          </a:p>
          <a:p>
            <a:pPr lvl="0"/>
            <a:r>
              <a:rPr lang="pt-BR" dirty="0"/>
              <a:t>Conflitos;</a:t>
            </a:r>
          </a:p>
          <a:p>
            <a:pPr lvl="0"/>
            <a:r>
              <a:rPr lang="pt-BR" dirty="0"/>
              <a:t>Reescrito na linguagem C;</a:t>
            </a:r>
          </a:p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pt-BR" dirty="0"/>
              <a:t>Gratuito;</a:t>
            </a:r>
          </a:p>
          <a:p>
            <a:pPr lvl="0"/>
            <a:r>
              <a:rPr lang="pt-BR" dirty="0"/>
              <a:t>É considerado um Software básico;</a:t>
            </a:r>
          </a:p>
          <a:p>
            <a:pPr lvl="0"/>
            <a:r>
              <a:rPr lang="pt-BR" dirty="0"/>
              <a:t>É um Software Livre (Open </a:t>
            </a:r>
            <a:r>
              <a:rPr lang="pt-BR" dirty="0" err="1"/>
              <a:t>Source</a:t>
            </a:r>
            <a:r>
              <a:rPr lang="pt-BR" dirty="0"/>
              <a:t>);</a:t>
            </a:r>
          </a:p>
          <a:p>
            <a:pPr lvl="0"/>
            <a:r>
              <a:rPr lang="pt-BR" dirty="0"/>
              <a:t>Começou a ser distribuído em 1922, pela Owen le Blanc;</a:t>
            </a:r>
          </a:p>
          <a:p>
            <a:pPr lvl="0"/>
            <a:r>
              <a:rPr lang="pt-BR" dirty="0"/>
              <a:t>Mais tarde, pela A&amp;M do Texas, em interface Gráfica;</a:t>
            </a:r>
          </a:p>
          <a:p>
            <a:pPr lvl="0"/>
            <a:r>
              <a:rPr lang="pt-BR" dirty="0"/>
              <a:t>Lançamento da Softland Linux;</a:t>
            </a:r>
          </a:p>
          <a:p>
            <a:pPr lvl="0"/>
            <a:r>
              <a:rPr lang="pt-BR" dirty="0"/>
              <a:t>Sua primeira distribuição comercial;</a:t>
            </a:r>
          </a:p>
          <a:p>
            <a:pPr lvl="0"/>
            <a:r>
              <a:rPr lang="pt-BR" dirty="0"/>
              <a:t>Versões mais utilizadas atualmente;</a:t>
            </a:r>
          </a:p>
          <a:p>
            <a:pPr lvl="0"/>
            <a:r>
              <a:rPr lang="pt-BR" dirty="0"/>
              <a:t>Linux no android.</a:t>
            </a:r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40" y="1905000"/>
            <a:ext cx="1009688" cy="100968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7" y="3341489"/>
            <a:ext cx="1042739" cy="104273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10" y="4903785"/>
            <a:ext cx="1113218" cy="1007437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078207" y="2883449"/>
            <a:ext cx="900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Fedora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48857" y="4380602"/>
            <a:ext cx="956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Ubuntu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195159" y="5885421"/>
            <a:ext cx="75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Mint</a:t>
            </a:r>
          </a:p>
        </p:txBody>
      </p:sp>
    </p:spTree>
    <p:extLst>
      <p:ext uri="{BB962C8B-B14F-4D97-AF65-F5344CB8AC3E}">
        <p14:creationId xmlns:p14="http://schemas.microsoft.com/office/powerpoint/2010/main" val="8370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Linha do Tempo...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2587" y="2815512"/>
            <a:ext cx="2710697" cy="832571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5" y="2697069"/>
            <a:ext cx="2441412" cy="16074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345" y="2324845"/>
            <a:ext cx="2057576" cy="205757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184" y="3113354"/>
            <a:ext cx="534729" cy="534729"/>
          </a:xfrm>
          <a:prstGeom prst="rect">
            <a:avLst/>
          </a:prstGeom>
        </p:spPr>
      </p:pic>
      <p:sp>
        <p:nvSpPr>
          <p:cNvPr id="9" name="Seta para a Direita 8"/>
          <p:cNvSpPr/>
          <p:nvPr/>
        </p:nvSpPr>
        <p:spPr>
          <a:xfrm>
            <a:off x="2907981" y="2993633"/>
            <a:ext cx="144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7644021" y="2993633"/>
            <a:ext cx="1440000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830062" y="3829369"/>
            <a:ext cx="12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/>
              <a:t>1965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289541" y="3829369"/>
            <a:ext cx="114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/>
              <a:t>1987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037135" y="3829369"/>
            <a:ext cx="1105786" cy="368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u="sng" dirty="0"/>
              <a:t>1991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1831111" y="4714570"/>
            <a:ext cx="165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Dennis Ritchie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378952" y="4750341"/>
            <a:ext cx="172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Andrew S. Tanenbaum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0893240" y="4775355"/>
            <a:ext cx="1222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Linus</a:t>
            </a:r>
            <a:r>
              <a:rPr lang="pt-BR" sz="1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1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Torvalds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857674" y="5070897"/>
            <a:ext cx="1970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Fundador da Linguagem 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Co-fundador do UNIX.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305686" y="5351967"/>
            <a:ext cx="1746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Criador do MINIX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0830540" y="5310974"/>
            <a:ext cx="1222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Criador do LINUX.</a:t>
            </a:r>
          </a:p>
        </p:txBody>
      </p:sp>
      <p:pic>
        <p:nvPicPr>
          <p:cNvPr id="41" name="Imagem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497" y="4600775"/>
            <a:ext cx="1487043" cy="1980000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06" y="4599660"/>
            <a:ext cx="1370767" cy="1980000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33" y="4599660"/>
            <a:ext cx="1506622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Gratos pela atenção!</a:t>
            </a: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i="1"/>
              <a:t>ALUNOS</a:t>
            </a:r>
            <a:r>
              <a:rPr lang="pt-BR"/>
              <a:t>:</a:t>
            </a:r>
          </a:p>
          <a:p>
            <a:pPr>
              <a:buFont typeface="+mj-lt"/>
              <a:buAutoNum type="arabicPeriod"/>
            </a:pPr>
            <a:r>
              <a:rPr lang="pt-BR"/>
              <a:t>Alicia Targino Gomes (</a:t>
            </a:r>
            <a:r>
              <a:rPr lang="pt-BR" b="1" u="sng"/>
              <a:t>01</a:t>
            </a:r>
            <a:r>
              <a:rPr lang="pt-BR"/>
              <a:t>)</a:t>
            </a:r>
          </a:p>
          <a:p>
            <a:pPr>
              <a:buFont typeface="+mj-lt"/>
              <a:buAutoNum type="arabicPeriod"/>
            </a:pPr>
            <a:r>
              <a:rPr lang="pt-BR"/>
              <a:t>Anderson Luis Olivdira Santos (</a:t>
            </a:r>
            <a:r>
              <a:rPr lang="pt-BR" b="1" u="sng"/>
              <a:t>02</a:t>
            </a:r>
            <a:r>
              <a:rPr lang="pt-BR"/>
              <a:t>)</a:t>
            </a:r>
          </a:p>
          <a:p>
            <a:pPr>
              <a:buFont typeface="+mj-lt"/>
              <a:buAutoNum type="arabicPeriod"/>
            </a:pPr>
            <a:r>
              <a:rPr lang="pt-BR"/>
              <a:t>Carlos Augusto Teles Gomes Junior (</a:t>
            </a:r>
            <a:r>
              <a:rPr lang="pt-BR" b="1" u="sng"/>
              <a:t>08</a:t>
            </a:r>
            <a:r>
              <a:rPr lang="pt-BR"/>
              <a:t>)</a:t>
            </a:r>
          </a:p>
          <a:p>
            <a:pPr>
              <a:buFont typeface="+mj-lt"/>
              <a:buAutoNum type="arabicPeriod"/>
            </a:pPr>
            <a:r>
              <a:rPr lang="pt-BR"/>
              <a:t>Julia Monteiro da Silva Valentim (</a:t>
            </a:r>
            <a:r>
              <a:rPr lang="pt-BR" b="1" u="sng"/>
              <a:t>19</a:t>
            </a:r>
            <a:r>
              <a:rPr lang="pt-BR"/>
              <a:t>)</a:t>
            </a:r>
          </a:p>
          <a:p>
            <a:pPr>
              <a:buFont typeface="+mj-lt"/>
              <a:buAutoNum type="arabicPeriod"/>
            </a:pPr>
            <a:r>
              <a:rPr lang="pt-BR"/>
              <a:t>Nicole da Silva Torres Costa (</a:t>
            </a:r>
            <a:r>
              <a:rPr lang="pt-BR" b="1" u="sng"/>
              <a:t>31</a:t>
            </a:r>
            <a:r>
              <a:rPr lang="pt-BR"/>
              <a:t>)</a:t>
            </a:r>
          </a:p>
          <a:p>
            <a:pPr marL="0" indent="0">
              <a:buNone/>
            </a:pPr>
            <a:endParaRPr lang="pt-BR"/>
          </a:p>
          <a:p>
            <a:r>
              <a:rPr lang="pt-BR" b="1" i="1"/>
              <a:t>TURMA</a:t>
            </a:r>
            <a:r>
              <a:rPr lang="pt-BR"/>
              <a:t>: 1210</a:t>
            </a:r>
          </a:p>
          <a:p>
            <a:r>
              <a:rPr lang="pt-BR" b="1" i="1"/>
              <a:t>PROFESSOR</a:t>
            </a:r>
            <a:r>
              <a:rPr lang="pt-BR"/>
              <a:t>: Márcio</a:t>
            </a:r>
          </a:p>
          <a:p>
            <a:r>
              <a:rPr lang="pt-BR" b="1" i="1"/>
              <a:t>DISCIPLINA</a:t>
            </a:r>
            <a:r>
              <a:rPr lang="pt-BR"/>
              <a:t>: Organização de Computadores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4586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 invX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>
                <a:hlinkClick r:id="rId2"/>
              </a:rPr>
              <a:t>https://www.diolinux.com.br/2016/08/25-anos-de-linux-e-25-curiosidades.html?m=1</a:t>
            </a:r>
            <a:endParaRPr lang="pt-BR" dirty="0"/>
          </a:p>
          <a:p>
            <a:r>
              <a:rPr lang="pt-BR" dirty="0">
                <a:hlinkClick r:id="rId3"/>
              </a:rPr>
              <a:t>https://tecnobug.com.br/linux/a-historia-do-linux-e-sua-evolucao/amp/</a:t>
            </a:r>
            <a:endParaRPr lang="pt-BR" dirty="0"/>
          </a:p>
          <a:p>
            <a:r>
              <a:rPr lang="pt-BR" dirty="0">
                <a:hlinkClick r:id="rId4"/>
              </a:rPr>
              <a:t>https://www.hardware.com.br/comunidade/windows-diferenca/331308/</a:t>
            </a:r>
            <a:endParaRPr lang="pt-BR" dirty="0"/>
          </a:p>
          <a:p>
            <a:r>
              <a:rPr lang="pt-BR" dirty="0">
                <a:hlinkClick r:id="rId5"/>
              </a:rPr>
              <a:t>https://www.guiadopc.com.br/artigos/3394/as-10-principais-diferencas-entre-o-windows-e-o-linux.html</a:t>
            </a:r>
            <a:endParaRPr lang="pt-BR" dirty="0"/>
          </a:p>
          <a:p>
            <a:r>
              <a:rPr lang="pt-BR" dirty="0">
                <a:hlinkClick r:id="rId6"/>
              </a:rPr>
              <a:t>https://www.impacta.com.br/blog/2016/08/03/5-principais-diferencas-entre-windows-e-linux/</a:t>
            </a:r>
            <a:endParaRPr lang="pt-BR" dirty="0"/>
          </a:p>
          <a:p>
            <a:r>
              <a:rPr lang="pt-BR" dirty="0">
                <a:hlinkClick r:id="rId7"/>
              </a:rPr>
              <a:t>https://www.techtudo.com.br/artigos/noticia/2012/05/a-evolucao-do-linux.html</a:t>
            </a:r>
            <a:endParaRPr lang="pt-BR" dirty="0"/>
          </a:p>
          <a:p>
            <a:r>
              <a:rPr lang="pt-BR" dirty="0">
                <a:hlinkClick r:id="rId8"/>
              </a:rPr>
              <a:t>https://sistemas-operativos890.webnode.pt/principais-caracteristicas-do-linux/</a:t>
            </a:r>
            <a:endParaRPr lang="pt-BR" dirty="0"/>
          </a:p>
          <a:p>
            <a:r>
              <a:rPr lang="pt-BR" dirty="0">
                <a:hlinkClick r:id="rId9"/>
              </a:rPr>
              <a:t>https://www.portaleducacao.com.br/conteudo/artigos/concursos/caracteristicas-do-linux/46609</a:t>
            </a:r>
            <a:endParaRPr lang="pt-BR" dirty="0"/>
          </a:p>
          <a:p>
            <a:r>
              <a:rPr lang="pt-BR" dirty="0"/>
              <a:t>Google Imagens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29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Roteiro...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Introdução;</a:t>
            </a:r>
          </a:p>
          <a:p>
            <a:r>
              <a:rPr lang="pt-BR" dirty="0"/>
              <a:t>História;</a:t>
            </a:r>
          </a:p>
          <a:p>
            <a:r>
              <a:rPr lang="pt-BR" dirty="0"/>
              <a:t>Características;</a:t>
            </a:r>
          </a:p>
          <a:p>
            <a:r>
              <a:rPr lang="pt-BR" dirty="0"/>
              <a:t>Comparações com outro sistema operacional;</a:t>
            </a:r>
          </a:p>
          <a:p>
            <a:r>
              <a:rPr lang="pt-BR" dirty="0"/>
              <a:t>Curiosidades;</a:t>
            </a:r>
          </a:p>
          <a:p>
            <a:r>
              <a:rPr lang="pt-BR" dirty="0"/>
              <a:t>Desfecho;</a:t>
            </a:r>
          </a:p>
          <a:p>
            <a:r>
              <a:rPr lang="pt-BR" dirty="0"/>
              <a:t>Referências bibliográficas.</a:t>
            </a:r>
          </a:p>
        </p:txBody>
      </p:sp>
    </p:spTree>
    <p:extLst>
      <p:ext uri="{BB962C8B-B14F-4D97-AF65-F5344CB8AC3E}">
        <p14:creationId xmlns:p14="http://schemas.microsoft.com/office/powerpoint/2010/main" val="3488644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de fato é o Linux?</a:t>
            </a:r>
          </a:p>
        </p:txBody>
      </p:sp>
    </p:spTree>
    <p:extLst>
      <p:ext uri="{BB962C8B-B14F-4D97-AF65-F5344CB8AC3E}">
        <p14:creationId xmlns:p14="http://schemas.microsoft.com/office/powerpoint/2010/main" val="2732127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900" dirty="0"/>
              <a:t>Apresentação do Kernel LINUX: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pt-BR" sz="1600" dirty="0"/>
              <a:t>História de sua criação;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pt-BR" sz="1600" dirty="0"/>
              <a:t>Características do sistema;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pt-BR" sz="1600" dirty="0"/>
              <a:t>Comparações com outro sistema operacional;</a:t>
            </a:r>
          </a:p>
          <a:p>
            <a:pPr>
              <a:buClrTx/>
              <a:buFont typeface="Wingdings" panose="05000000000000000000" pitchFamily="2" charset="2"/>
              <a:buChar char="q"/>
            </a:pPr>
            <a:r>
              <a:rPr lang="pt-BR" sz="1600" dirty="0"/>
              <a:t>Curiosidades</a:t>
            </a:r>
            <a:r>
              <a:rPr lang="pt-BR" sz="1400" dirty="0"/>
              <a:t>.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3352398"/>
            <a:ext cx="4313238" cy="1324780"/>
          </a:xfrm>
        </p:spPr>
      </p:pic>
    </p:spTree>
    <p:extLst>
      <p:ext uri="{BB962C8B-B14F-4D97-AF65-F5344CB8AC3E}">
        <p14:creationId xmlns:p14="http://schemas.microsoft.com/office/powerpoint/2010/main" val="26627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 História do Sistema...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início de tudo.</a:t>
            </a:r>
          </a:p>
        </p:txBody>
      </p:sp>
    </p:spTree>
    <p:extLst>
      <p:ext uri="{BB962C8B-B14F-4D97-AF65-F5344CB8AC3E}">
        <p14:creationId xmlns:p14="http://schemas.microsoft.com/office/powerpoint/2010/main" val="176333433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ideia...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Linux;</a:t>
            </a:r>
          </a:p>
          <a:p>
            <a:pPr lvl="0"/>
            <a:r>
              <a:rPr lang="pt-BR" dirty="0"/>
              <a:t>Minix;</a:t>
            </a:r>
          </a:p>
          <a:p>
            <a:pPr lvl="0"/>
            <a:r>
              <a:rPr lang="pt-BR" dirty="0"/>
              <a:t>Unix;</a:t>
            </a:r>
          </a:p>
          <a:p>
            <a:pPr lvl="0"/>
            <a:r>
              <a:rPr lang="pt-BR" dirty="0"/>
              <a:t>Críticas ao sistema de Linus Torvalds;</a:t>
            </a:r>
          </a:p>
          <a:p>
            <a:pPr lvl="0"/>
            <a:r>
              <a:rPr lang="pt-BR" dirty="0"/>
              <a:t>Sua distribuição;</a:t>
            </a:r>
          </a:p>
          <a:p>
            <a:pPr lvl="0"/>
            <a:r>
              <a:rPr lang="pt-BR" dirty="0"/>
              <a:t>Versões do sistema mais utilizadas atualmente.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636" y="2133600"/>
            <a:ext cx="1645093" cy="22881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49320" y="4421775"/>
            <a:ext cx="1075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Linus Torvalds</a:t>
            </a:r>
          </a:p>
        </p:txBody>
      </p:sp>
    </p:spTree>
    <p:extLst>
      <p:ext uri="{BB962C8B-B14F-4D97-AF65-F5344CB8AC3E}">
        <p14:creationId xmlns:p14="http://schemas.microsoft.com/office/powerpoint/2010/main" val="1622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Suas Características...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O que devemos saber sobre o LINUX.</a:t>
            </a:r>
          </a:p>
        </p:txBody>
      </p:sp>
    </p:spTree>
    <p:extLst>
      <p:ext uri="{BB962C8B-B14F-4D97-AF65-F5344CB8AC3E}">
        <p14:creationId xmlns:p14="http://schemas.microsoft.com/office/powerpoint/2010/main" val="939787685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Suas principais virtudes...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Software básico;</a:t>
            </a:r>
            <a:endParaRPr lang="pt-BR" dirty="0"/>
          </a:p>
          <a:p>
            <a:pPr lvl="0"/>
            <a:r>
              <a:rPr lang="en-US" dirty="0"/>
              <a:t>Software Livre (Open Source);</a:t>
            </a:r>
            <a:endParaRPr lang="pt-BR" dirty="0"/>
          </a:p>
          <a:p>
            <a:pPr lvl="0"/>
            <a:r>
              <a:rPr lang="pt-BR" dirty="0"/>
              <a:t>Tipos de licença de uso;</a:t>
            </a:r>
          </a:p>
          <a:p>
            <a:pPr lvl="0"/>
            <a:r>
              <a:rPr lang="pt-BR"/>
              <a:t>Case sensitive;</a:t>
            </a:r>
          </a:p>
          <a:p>
            <a:pPr lvl="0"/>
            <a:r>
              <a:rPr lang="pt-BR"/>
              <a:t>Sistema multitarefa;</a:t>
            </a:r>
          </a:p>
          <a:p>
            <a:pPr lvl="0"/>
            <a:r>
              <a:rPr lang="pt-BR"/>
              <a:t>Sistema multisessão;</a:t>
            </a:r>
          </a:p>
          <a:p>
            <a:pPr lvl="0"/>
            <a:r>
              <a:rPr lang="pt-BR"/>
              <a:t>Sistema multiprocessamento;</a:t>
            </a:r>
          </a:p>
          <a:p>
            <a:pPr marL="0" lvl="0" indent="0">
              <a:buNone/>
            </a:pPr>
            <a:endParaRPr lang="pt-BR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320" y="2886850"/>
            <a:ext cx="3189767" cy="15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1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Comparação entre sistemas...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Vantagens e desvantagens.</a:t>
            </a:r>
          </a:p>
        </p:txBody>
      </p:sp>
    </p:spTree>
    <p:extLst>
      <p:ext uri="{BB962C8B-B14F-4D97-AF65-F5344CB8AC3E}">
        <p14:creationId xmlns:p14="http://schemas.microsoft.com/office/powerpoint/2010/main" val="4113055922"/>
      </p:ext>
    </p:extLst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TM02892315[[fn=Mecha]]</Template>
  <TotalTime>333</TotalTime>
  <Words>459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Cacho</vt:lpstr>
      <vt:lpstr>LINUX</vt:lpstr>
      <vt:lpstr>Roteiro...</vt:lpstr>
      <vt:lpstr>Introdução...</vt:lpstr>
      <vt:lpstr>Tópicos abordados...</vt:lpstr>
      <vt:lpstr>A História do Sistema...</vt:lpstr>
      <vt:lpstr>A ideia...</vt:lpstr>
      <vt:lpstr>Suas Características...</vt:lpstr>
      <vt:lpstr>Suas principais virtudes...</vt:lpstr>
      <vt:lpstr>Comparação entre sistemas...</vt:lpstr>
      <vt:lpstr>Linux ou Windows?</vt:lpstr>
      <vt:lpstr>Algumas curiosidades...</vt:lpstr>
      <vt:lpstr>Sério?</vt:lpstr>
      <vt:lpstr>A conclusão (RESUMO)</vt:lpstr>
      <vt:lpstr>O desfecho de tudo...</vt:lpstr>
      <vt:lpstr>Linha do Tempo...</vt:lpstr>
      <vt:lpstr>Gratos pela atenção!</vt:lpstr>
      <vt:lpstr>Referências bibliográficas...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Gabriel</dc:creator>
  <cp:lastModifiedBy>Anderson Oliveira</cp:lastModifiedBy>
  <cp:revision>26</cp:revision>
  <dcterms:created xsi:type="dcterms:W3CDTF">2019-06-01T22:36:51Z</dcterms:created>
  <dcterms:modified xsi:type="dcterms:W3CDTF">2019-06-03T13:21:27Z</dcterms:modified>
</cp:coreProperties>
</file>