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08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89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181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039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779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80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59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538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8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5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81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68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6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33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34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80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A91DB-F050-44B5-85B1-79C3992AF14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F3303-0321-49FD-9AFF-F2C876B3D9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087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74716-1D76-4FF5-A6AF-CDF7CB08C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517578"/>
            <a:ext cx="8144134" cy="1373070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A little sunshine" panose="02000603000000000000" pitchFamily="2" charset="0"/>
                <a:cs typeface="LilyUPC" panose="020B0604020202020204" pitchFamily="34" charset="-34"/>
              </a:rPr>
              <a:t>Ferramentas da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177FE5-6EF0-45F9-8B57-035980CAC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/>
          <a:p>
            <a:r>
              <a:rPr lang="pt-B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A little sunshine" panose="02000603000000000000" pitchFamily="2" charset="0"/>
                <a:cs typeface="LilyUPC" panose="020B0604020202020204" pitchFamily="34" charset="-34"/>
              </a:rPr>
              <a:t>P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lyUPC" panose="020B0604020202020204" pitchFamily="34" charset="-34"/>
                <a:cs typeface="LilyUPC" panose="020B0604020202020204" pitchFamily="34" charset="-34"/>
              </a:rPr>
              <a:t>rofessora Adriana</a:t>
            </a:r>
          </a:p>
        </p:txBody>
      </p:sp>
    </p:spTree>
    <p:extLst>
      <p:ext uri="{BB962C8B-B14F-4D97-AF65-F5344CB8AC3E}">
        <p14:creationId xmlns:p14="http://schemas.microsoft.com/office/powerpoint/2010/main" val="417149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5573F-53EA-457F-8B03-D0F0392A0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26138"/>
            <a:ext cx="8144134" cy="1373070"/>
          </a:xfrm>
        </p:spPr>
        <p:txBody>
          <a:bodyPr/>
          <a:lstStyle/>
          <a:p>
            <a:r>
              <a:rPr lang="pt-B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A little sunshine" panose="02000603000000000000" pitchFamily="2" charset="0"/>
                <a:cs typeface="LilyUPC" panose="020B0604020202020204" pitchFamily="34" charset="-34"/>
              </a:rPr>
              <a:t>Sobre o que esta disciplina trata?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910AC6-F3C8-4103-B65B-A43C54C38C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818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59F10-F779-48E3-8B2B-F7E244907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A little sunshine" panose="02000603000000000000" pitchFamily="2" charset="0"/>
                <a:cs typeface="LilyUPC" panose="020B0604020202020204" pitchFamily="34" charset="-34"/>
              </a:rPr>
              <a:t>Seus recursos...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5F570-5690-404C-A772-DC480016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usuais: Office e HTML;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Word;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Excel;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Power Point.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 técnicos.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Dicas e truques destas ferramentas;</a:t>
            </a:r>
          </a:p>
          <a:p>
            <a:pPr lvl="1"/>
            <a:r>
              <a:rPr lang="pt-BR" dirty="0">
                <a:latin typeface="Georgia" panose="02040502050405020303" pitchFamily="18" charset="0"/>
              </a:rPr>
              <a:t>Auxílio de como utilizá-las no mercado de trabalho.</a:t>
            </a:r>
          </a:p>
        </p:txBody>
      </p:sp>
    </p:spTree>
    <p:extLst>
      <p:ext uri="{BB962C8B-B14F-4D97-AF65-F5344CB8AC3E}">
        <p14:creationId xmlns:p14="http://schemas.microsoft.com/office/powerpoint/2010/main" val="266493216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3BCDA-D62D-4687-8A1C-065EC9AA0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762" y="2409512"/>
            <a:ext cx="8144134" cy="1373070"/>
          </a:xfrm>
        </p:spPr>
        <p:txBody>
          <a:bodyPr/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A little sunshine" panose="02000603000000000000" pitchFamily="2" charset="0"/>
                <a:cs typeface="LilyUPC" panose="020B0604020202020204" pitchFamily="34" charset="-34"/>
              </a:rPr>
              <a:t>Especificando as ferramentas...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36E89-E341-4A1E-98BA-87A60A58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0869731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EB084-5BCC-4209-8E97-46D580DC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ea typeface="A little sunshine" panose="02000603000000000000" pitchFamily="2" charset="0"/>
                <a:cs typeface="LilyUPC" panose="020B0604020202020204" pitchFamily="34" charset="-34"/>
              </a:rPr>
              <a:t>Word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6B97E166-11A8-4900-921C-93836E9F53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7" b="16837"/>
          <a:stretch>
            <a:fillRect/>
          </a:stretch>
        </p:blipFill>
        <p:spPr>
          <a:xfrm>
            <a:off x="6096000" y="2965169"/>
            <a:ext cx="3524990" cy="2338351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218439-9E32-4FCA-951D-15FFC722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LilyUPC" panose="020B0604020202020204" pitchFamily="34" charset="-34"/>
              </a:rPr>
              <a:t>Aprenderá a fazer: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Currículos;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Convites;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Panfletos;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Cartões.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usuais: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Cabeçalho e Rodapé;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Bordas de página;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Margens.</a:t>
            </a:r>
          </a:p>
        </p:txBody>
      </p:sp>
    </p:spTree>
    <p:extLst>
      <p:ext uri="{BB962C8B-B14F-4D97-AF65-F5344CB8AC3E}">
        <p14:creationId xmlns:p14="http://schemas.microsoft.com/office/powerpoint/2010/main" val="2365049617"/>
      </p:ext>
    </p:extLst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9F331-F44B-4BD2-8AC5-2B8E3ED6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LilyUPC" panose="020B0604020202020204" pitchFamily="34" charset="-34"/>
              </a:rPr>
              <a:t>Excel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71A1F89C-57C4-4B57-A844-2A6522EBD9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7" b="16837"/>
          <a:stretch>
            <a:fillRect/>
          </a:stretch>
        </p:blipFill>
        <p:spPr>
          <a:xfrm>
            <a:off x="6096000" y="2853242"/>
            <a:ext cx="3876256" cy="257136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84C5CA-2AD4-41FE-8339-74AB79DAA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Aprenderá a fazer: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Planilhas simples;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Planilhas complexas;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Gráficos;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Filtros.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usuais: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Formatação condicional;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Margens;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Filtros;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Gráficos.</a:t>
            </a:r>
          </a:p>
        </p:txBody>
      </p:sp>
    </p:spTree>
    <p:extLst>
      <p:ext uri="{BB962C8B-B14F-4D97-AF65-F5344CB8AC3E}">
        <p14:creationId xmlns:p14="http://schemas.microsoft.com/office/powerpoint/2010/main" val="3501533029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EE5F3-3A3C-480B-B3D6-46A42D83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  <a:cs typeface="LilyUPC" panose="020B0604020202020204" pitchFamily="34" charset="-34"/>
              </a:rPr>
              <a:t>Power Point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57649FB0-DF19-4F72-BCB9-132B54FB5CB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7" b="16837"/>
          <a:stretch>
            <a:fillRect/>
          </a:stretch>
        </p:blipFill>
        <p:spPr>
          <a:xfrm>
            <a:off x="6096000" y="2884496"/>
            <a:ext cx="3776336" cy="250508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E8DB75-5DF9-4E9C-BF1D-9461E0CDB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Aprenderá a fazer: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Apresentações simples;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Apresentações elaboradas.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Ferramentas usuais: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Design do slide;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Layout de slides;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Transições;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eorgia" panose="02040502050405020303" pitchFamily="18" charset="0"/>
              </a:rPr>
              <a:t>Animações.</a:t>
            </a:r>
          </a:p>
        </p:txBody>
      </p:sp>
    </p:spTree>
    <p:extLst>
      <p:ext uri="{BB962C8B-B14F-4D97-AF65-F5344CB8AC3E}">
        <p14:creationId xmlns:p14="http://schemas.microsoft.com/office/powerpoint/2010/main" val="29034599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92</TotalTime>
  <Words>131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5" baseType="lpstr">
      <vt:lpstr>A little sunshine</vt:lpstr>
      <vt:lpstr>Arial</vt:lpstr>
      <vt:lpstr>Georgia</vt:lpstr>
      <vt:lpstr>Gill Sans MT</vt:lpstr>
      <vt:lpstr>LilyUPC</vt:lpstr>
      <vt:lpstr>Trebuchet MS</vt:lpstr>
      <vt:lpstr>Wingdings</vt:lpstr>
      <vt:lpstr>Berlim</vt:lpstr>
      <vt:lpstr>Ferramentas da Web</vt:lpstr>
      <vt:lpstr>Sobre o que esta disciplina trata?</vt:lpstr>
      <vt:lpstr>Seus recursos...</vt:lpstr>
      <vt:lpstr>Especificando as ferramentas...</vt:lpstr>
      <vt:lpstr>Word</vt:lpstr>
      <vt:lpstr>Excel</vt:lpstr>
      <vt:lpstr>Power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Ferramentas da Web</dc:title>
  <dc:creator>Anderson</dc:creator>
  <cp:lastModifiedBy>Anderson Oliver</cp:lastModifiedBy>
  <cp:revision>9</cp:revision>
  <dcterms:created xsi:type="dcterms:W3CDTF">2019-09-03T20:11:29Z</dcterms:created>
  <dcterms:modified xsi:type="dcterms:W3CDTF">2025-01-22T13:05:37Z</dcterms:modified>
</cp:coreProperties>
</file>