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1" r:id="rId13"/>
    <p:sldId id="273" r:id="rId14"/>
    <p:sldId id="274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on Oliveira" initials="AO" lastIdx="1" clrIdx="0">
    <p:extLst>
      <p:ext uri="{19B8F6BF-5375-455C-9EA6-DF929625EA0E}">
        <p15:presenceInfo xmlns:p15="http://schemas.microsoft.com/office/powerpoint/2012/main" userId="79e1650638bc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1T06:56:01.889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0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20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5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91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2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8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8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56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70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362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5D4-6505-4913-AD70-9FE4494028C8}" type="datetimeFigureOut">
              <a:rPr lang="pt-BR" smtClean="0"/>
              <a:t>11/07/2019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C4894B-F8D8-4973-879A-C1752828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8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grafias.com/pt/trabalhos3/pitagoras/pitagoras.shtml" TargetMode="External"/><Relationship Id="rId7" Type="http://schemas.openxmlformats.org/officeDocument/2006/relationships/hyperlink" Target="http://pitagorasmatematico.blogspot.com/p/curiosidades.html" TargetMode="External"/><Relationship Id="rId2" Type="http://schemas.openxmlformats.org/officeDocument/2006/relationships/hyperlink" Target="https://www.todamateria.com.br/pitagora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duc.fc.ul.pt/icm/icm2001/icm23/curiosidadespitago.htm" TargetMode="External"/><Relationship Id="rId5" Type="http://schemas.openxmlformats.org/officeDocument/2006/relationships/hyperlink" Target="https://www.caracteristicas.co/pitagoras/" TargetMode="External"/><Relationship Id="rId4" Type="http://schemas.openxmlformats.org/officeDocument/2006/relationships/hyperlink" Target="https://pt.wikipedia.org/wiki/Pit%C3%A1gora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7518" y="2797384"/>
            <a:ext cx="9144000" cy="2387600"/>
          </a:xfrm>
        </p:spPr>
        <p:txBody>
          <a:bodyPr/>
          <a:lstStyle/>
          <a:p>
            <a:r>
              <a:rPr lang="pt-BR" dirty="0"/>
              <a:t>Pitágoras (570 a.C.)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49127" y="5184984"/>
            <a:ext cx="9333155" cy="1803438"/>
          </a:xfrm>
        </p:spPr>
        <p:txBody>
          <a:bodyPr>
            <a:normAutofit/>
          </a:bodyPr>
          <a:lstStyle/>
          <a:p>
            <a:r>
              <a:rPr lang="pt-BR" sz="2000" dirty="0"/>
              <a:t>Quem foi tal filósofo?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98" y="1293413"/>
            <a:ext cx="2642421" cy="300794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4182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É mesmo?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Pitágoras como teórico musical;</a:t>
            </a:r>
          </a:p>
          <a:p>
            <a:r>
              <a:rPr lang="pt-BR" sz="2000" dirty="0"/>
              <a:t>Criação de termos;</a:t>
            </a:r>
          </a:p>
          <a:p>
            <a:r>
              <a:rPr lang="pt-BR" sz="2000" dirty="0"/>
              <a:t>Pitágoras na área astronômica;</a:t>
            </a:r>
          </a:p>
          <a:p>
            <a:r>
              <a:rPr lang="pt-BR" sz="2000" dirty="0"/>
              <a:t>Fundador da primeira universidade;</a:t>
            </a:r>
          </a:p>
          <a:p>
            <a:r>
              <a:rPr lang="pt-BR" sz="2000" dirty="0"/>
              <a:t>O uso do pentagrama;</a:t>
            </a:r>
          </a:p>
          <a:p>
            <a:r>
              <a:rPr lang="pt-BR" sz="2000" dirty="0"/>
              <a:t>Os pitagóricos;</a:t>
            </a:r>
          </a:p>
          <a:p>
            <a:r>
              <a:rPr lang="pt-BR" sz="2000" dirty="0"/>
              <a:t>Os primeiros trabalhos escritos. </a:t>
            </a:r>
          </a:p>
        </p:txBody>
      </p:sp>
    </p:spTree>
    <p:extLst>
      <p:ext uri="{BB962C8B-B14F-4D97-AF65-F5344CB8AC3E}">
        <p14:creationId xmlns:p14="http://schemas.microsoft.com/office/powerpoint/2010/main" val="226188882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EEAEB-995F-C84A-B5BD-E28E046A0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Para refletir...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00964-E2C7-3040-A394-074E360B4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35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DF4C-B2B6-7D4D-9537-5896762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Eduquem as crianças, para que não seja necessário punir os adultos.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8D7A97D-4A97-9442-B594-7DDB1F0631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3252" y="3382269"/>
            <a:ext cx="7536554" cy="381000"/>
          </a:xfrm>
        </p:spPr>
        <p:txBody>
          <a:bodyPr/>
          <a:lstStyle/>
          <a:p>
            <a:r>
              <a:rPr lang="pt-BR" dirty="0"/>
              <a:t>Pitágoras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432C6AC-21F9-7240-B6B9-1EA2BC91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9949" y="4687196"/>
            <a:ext cx="8915399" cy="2714386"/>
          </a:xfrm>
        </p:spPr>
        <p:txBody>
          <a:bodyPr/>
          <a:lstStyle/>
          <a:p>
            <a:r>
              <a:rPr lang="pt-BR" b="1" i="1" u="sng" dirty="0"/>
              <a:t>Foto</a:t>
            </a:r>
            <a:r>
              <a:rPr lang="pt-BR" dirty="0"/>
              <a:t>: Placar de votação da reforma da previdência, contendo 379 fotos à </a:t>
            </a:r>
            <a:r>
              <a:rPr lang="pt-BR" dirty="0" smtClean="0"/>
              <a:t>favor e 131 </a:t>
            </a:r>
            <a:r>
              <a:rPr lang="pt-BR" dirty="0"/>
              <a:t>votos contra.</a:t>
            </a:r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19243305-5ECB-DB4D-8A6B-95E9C0206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9" y="3382269"/>
            <a:ext cx="3317030" cy="2228853"/>
          </a:xfrm>
          <a:prstGeom prst="rect">
            <a:avLst/>
          </a:prstGeom>
          <a:ln>
            <a:noFill/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254945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Devir da Physis...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4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Os homens são miseráveis porque não sabem ver nem entender os bens que estão ao seu alcance.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9944754" y="3548623"/>
            <a:ext cx="7536554" cy="381000"/>
          </a:xfrm>
        </p:spPr>
        <p:txBody>
          <a:bodyPr/>
          <a:lstStyle/>
          <a:p>
            <a:r>
              <a:rPr lang="pt-BR" dirty="0" smtClean="0"/>
              <a:t>Pitágoras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9" y="3548623"/>
            <a:ext cx="2125463" cy="159409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9" y="5194517"/>
            <a:ext cx="2125463" cy="159409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78" y="3540311"/>
            <a:ext cx="2122222" cy="159166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78" y="5194517"/>
            <a:ext cx="2122222" cy="159409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6" y="3540311"/>
            <a:ext cx="2122222" cy="159166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6" y="5194517"/>
            <a:ext cx="2122222" cy="159409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1220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Desfecho...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Ahhhhh, poxa.</a:t>
            </a:r>
          </a:p>
        </p:txBody>
      </p:sp>
    </p:spTree>
    <p:extLst>
      <p:ext uri="{BB962C8B-B14F-4D97-AF65-F5344CB8AC3E}">
        <p14:creationId xmlns:p14="http://schemas.microsoft.com/office/powerpoint/2010/main" val="35594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O fim...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Quem foi Pitágoras?;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Qual sua Arché?;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O que é o Pitagorismo?;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Quando ocorreu sua morte?.</a:t>
            </a:r>
          </a:p>
        </p:txBody>
      </p:sp>
    </p:spTree>
    <p:extLst>
      <p:ext uri="{BB962C8B-B14F-4D97-AF65-F5344CB8AC3E}">
        <p14:creationId xmlns:p14="http://schemas.microsoft.com/office/powerpoint/2010/main" val="4232901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89213" y="1922930"/>
            <a:ext cx="9499693" cy="2854452"/>
          </a:xfrm>
        </p:spPr>
        <p:txBody>
          <a:bodyPr>
            <a:normAutofit/>
          </a:bodyPr>
          <a:lstStyle/>
          <a:p>
            <a:r>
              <a:rPr lang="pt-BR" sz="4400" dirty="0"/>
              <a:t>Agradecemos pela atenção!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Até mais.</a:t>
            </a:r>
          </a:p>
        </p:txBody>
      </p:sp>
    </p:spTree>
    <p:extLst>
      <p:ext uri="{BB962C8B-B14F-4D97-AF65-F5344CB8AC3E}">
        <p14:creationId xmlns:p14="http://schemas.microsoft.com/office/powerpoint/2010/main" val="214080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Feito por: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Alicia Gomes (</a:t>
            </a:r>
            <a:r>
              <a:rPr lang="pt-BR" sz="2000" b="1" i="1" dirty="0"/>
              <a:t>nº 01</a:t>
            </a:r>
            <a:r>
              <a:rPr lang="pt-BR" sz="2000" dirty="0"/>
              <a:t>)</a:t>
            </a:r>
          </a:p>
          <a:p>
            <a:r>
              <a:rPr lang="pt-BR" sz="2000" dirty="0"/>
              <a:t>Anderson Santos (</a:t>
            </a:r>
            <a:r>
              <a:rPr lang="pt-BR" sz="2000" b="1" i="1" dirty="0"/>
              <a:t>nº 02</a:t>
            </a:r>
            <a:r>
              <a:rPr lang="pt-BR" sz="2000" dirty="0"/>
              <a:t>)</a:t>
            </a:r>
          </a:p>
          <a:p>
            <a:r>
              <a:rPr lang="pt-BR" sz="2000" dirty="0"/>
              <a:t>Carlos Augusto (</a:t>
            </a:r>
            <a:r>
              <a:rPr lang="pt-BR" sz="2000" b="1" i="1" dirty="0"/>
              <a:t>nº 08</a:t>
            </a:r>
            <a:r>
              <a:rPr lang="pt-BR" sz="2000" dirty="0"/>
              <a:t>)</a:t>
            </a:r>
          </a:p>
          <a:p>
            <a:r>
              <a:rPr lang="pt-BR" sz="2000" dirty="0"/>
              <a:t>Júlia Valentim (</a:t>
            </a:r>
            <a:r>
              <a:rPr lang="pt-BR" sz="2000" b="1" i="1" dirty="0"/>
              <a:t>nº 19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r>
              <a:rPr lang="pt-BR" sz="2000" dirty="0"/>
              <a:t>Turma 1210 - Informática</a:t>
            </a:r>
          </a:p>
        </p:txBody>
      </p:sp>
    </p:spTree>
    <p:extLst>
      <p:ext uri="{BB962C8B-B14F-4D97-AF65-F5344CB8AC3E}">
        <p14:creationId xmlns:p14="http://schemas.microsoft.com/office/powerpoint/2010/main" val="1938686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https://www.todamateria.com.br/pitagoras/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hlinkClick r:id="rId3"/>
              </a:rPr>
              <a:t>https://www.monografias.com/pt/trabalhos3/pitagoras/pitagoras.shtml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hlinkClick r:id="rId4"/>
              </a:rPr>
              <a:t>https://pt.wikipedia.org/wiki/Pit%C3%A1goras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hlinkClick r:id="rId5"/>
              </a:rPr>
              <a:t>https://www.caracteristicas.co/pitagoras/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hlinkClick r:id="rId6"/>
              </a:rPr>
              <a:t>http://www.educ.fc.ul.pt/icm/icm2001/icm23/curiosidadespitago.htm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hlinkClick r:id="rId7"/>
              </a:rPr>
              <a:t>http://pitagorasmatematico.blogspot.com/p/curiosidades.html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314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Introdução...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História;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Arché;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Características;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Curiosidades.</a:t>
            </a:r>
          </a:p>
        </p:txBody>
      </p:sp>
    </p:spTree>
    <p:extLst>
      <p:ext uri="{BB962C8B-B14F-4D97-AF65-F5344CB8AC3E}">
        <p14:creationId xmlns:p14="http://schemas.microsoft.com/office/powerpoint/2010/main" val="90944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História...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49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Quem foi Aristóteles?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Nascimento;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Ideias revolucionárias;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O Pitagorismo;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 escola Pitagórica;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Sua morte.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28" y="1662953"/>
            <a:ext cx="3108468" cy="2235136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324" y="4126689"/>
            <a:ext cx="2126876" cy="21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70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Sua Arché...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3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O Item primordial...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números;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“...o princípio das matemáticas é o princípio de todas as coisas...”;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Idealização nos setores culturais.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2379">
            <a:off x="8633010" y="4015186"/>
            <a:ext cx="205740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438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Suas Características...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Uau...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surgimento do vegetarianismo;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Fundação da “Irmandade de Pitágoras”;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Ataque aos Pitagóricos;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Áreas de interesse de Pitágoras.</a:t>
            </a:r>
          </a:p>
        </p:txBody>
      </p:sp>
    </p:spTree>
    <p:extLst>
      <p:ext uri="{BB962C8B-B14F-4D97-AF65-F5344CB8AC3E}">
        <p14:creationId xmlns:p14="http://schemas.microsoft.com/office/powerpoint/2010/main" val="35816187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Curiosidades...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281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Cacho</vt:lpstr>
      <vt:lpstr>Pitágoras (570 a.C.)</vt:lpstr>
      <vt:lpstr>Introdução...</vt:lpstr>
      <vt:lpstr>História...</vt:lpstr>
      <vt:lpstr>Quem foi Aristóteles?</vt:lpstr>
      <vt:lpstr>Sua Arché...</vt:lpstr>
      <vt:lpstr>O Item primordial...</vt:lpstr>
      <vt:lpstr>Suas Características...</vt:lpstr>
      <vt:lpstr>Uau...</vt:lpstr>
      <vt:lpstr>Curiosidades...</vt:lpstr>
      <vt:lpstr>É mesmo?</vt:lpstr>
      <vt:lpstr>Para refletir...</vt:lpstr>
      <vt:lpstr>Eduquem as crianças, para que não seja necessário punir os adultos.</vt:lpstr>
      <vt:lpstr>Devir da Physis...</vt:lpstr>
      <vt:lpstr>Os homens são miseráveis porque não sabem ver nem entender os bens que estão ao seu alcance.</vt:lpstr>
      <vt:lpstr>Desfecho...</vt:lpstr>
      <vt:lpstr>O fim...</vt:lpstr>
      <vt:lpstr>Agradecemos pela atenção!</vt:lpstr>
      <vt:lpstr>Feito por:</vt:lpstr>
      <vt:lpstr>Fontes...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Pitágoras (570 a.C)</dc:title>
  <dc:creator>Gabriel</dc:creator>
  <cp:lastModifiedBy>Gabriel</cp:lastModifiedBy>
  <cp:revision>13</cp:revision>
  <dcterms:created xsi:type="dcterms:W3CDTF">2019-07-10T21:50:13Z</dcterms:created>
  <dcterms:modified xsi:type="dcterms:W3CDTF">2019-07-11T10:25:48Z</dcterms:modified>
</cp:coreProperties>
</file>