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71" d="100"/>
          <a:sy n="71" d="100"/>
        </p:scale>
        <p:origin x="90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63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694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4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71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63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82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585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4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000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30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2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29591-C4C3-4373-BD0E-AE37DC7A3EF6}" type="datetimeFigureOut">
              <a:rPr lang="pt-BR" smtClean="0"/>
              <a:t>26/09/2019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B432EA4-FDB3-4110-A889-F8F7F40D7DA8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07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escola.com/quimica/dopagem-eletronica/" TargetMode="External"/><Relationship Id="rId2" Type="http://schemas.openxmlformats.org/officeDocument/2006/relationships/hyperlink" Target="https://educacao.uol.com.br/disciplinas/fisica/semicondutores-tipos-mais-comuns-de-semicondutores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elipizil.blogspot.com/2011/03/semicondutores-tipo-n-e-p.html" TargetMode="External"/><Relationship Id="rId5" Type="http://schemas.openxmlformats.org/officeDocument/2006/relationships/hyperlink" Target="https://www.coladaweb.com/fisica/eletricidade/semicondutores" TargetMode="External"/><Relationship Id="rId4" Type="http://schemas.openxmlformats.org/officeDocument/2006/relationships/hyperlink" Target="https://pt.wikipedia.org/wiki/Semiconduto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1D0D7-438E-441A-B0BF-01E74EB945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4" y="-233125"/>
            <a:ext cx="8637073" cy="2920713"/>
          </a:xfrm>
        </p:spPr>
        <p:txBody>
          <a:bodyPr/>
          <a:lstStyle/>
          <a:p>
            <a:r>
              <a:rPr lang="pt-BR" dirty="0"/>
              <a:t>Semicondutores: tipos </a:t>
            </a:r>
            <a:r>
              <a:rPr lang="pt-BR" u="sng" dirty="0"/>
              <a:t>N</a:t>
            </a:r>
            <a:r>
              <a:rPr lang="pt-BR" dirty="0"/>
              <a:t> e </a:t>
            </a:r>
            <a:r>
              <a:rPr lang="pt-BR" u="sng" dirty="0"/>
              <a:t>P</a:t>
            </a:r>
            <a:r>
              <a:rPr lang="pt-BR" dirty="0"/>
              <a:t>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21EA74-9D32-4C8D-9D23-83E5E5A1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1624" y="4015116"/>
            <a:ext cx="8637072" cy="977621"/>
          </a:xfrm>
        </p:spPr>
        <p:txBody>
          <a:bodyPr/>
          <a:lstStyle/>
          <a:p>
            <a:pPr algn="r"/>
            <a:r>
              <a:rPr lang="pt-BR" dirty="0"/>
              <a:t>Por: Anderson </a:t>
            </a:r>
            <a:r>
              <a:rPr lang="pt-BR" dirty="0" err="1"/>
              <a:t>Luis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ADE9D0D-9A10-46B1-ABC5-CF436783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17" y="3043569"/>
            <a:ext cx="3991886" cy="2920713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114300" dist="228600" dir="5400000" sx="105000" sy="105000" algn="ctr" rotWithShape="0">
              <a:srgbClr val="000000">
                <a:alpha val="22000"/>
              </a:srgbClr>
            </a:outerShdw>
            <a:reflection endPos="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9276375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0480F-AB7E-4DAC-AA0B-B9E3E16A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8A4C45-19AA-44C0-A2B9-772463923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https://educacao.uol.com.br/disciplinas/fisica/semicondutores-tipos-mais-comuns-de-semicondutores.htm</a:t>
            </a:r>
            <a:endParaRPr lang="pt-BR" dirty="0"/>
          </a:p>
          <a:p>
            <a:r>
              <a:rPr lang="pt-BR" dirty="0">
                <a:hlinkClick r:id="rId3"/>
              </a:rPr>
              <a:t>https://www.infoescola.com/quimica/dopagem-eletronica/</a:t>
            </a:r>
            <a:endParaRPr lang="pt-BR" dirty="0"/>
          </a:p>
          <a:p>
            <a:r>
              <a:rPr lang="pt-BR" dirty="0">
                <a:hlinkClick r:id="rId4"/>
              </a:rPr>
              <a:t>https://pt.wikipedia.org/wiki/Semicondutor</a:t>
            </a:r>
            <a:endParaRPr lang="pt-BR" dirty="0"/>
          </a:p>
          <a:p>
            <a:r>
              <a:rPr lang="pt-BR" dirty="0">
                <a:hlinkClick r:id="rId5"/>
              </a:rPr>
              <a:t>https://www.coladaweb.com/fisica/eletricidade/semicondutores</a:t>
            </a:r>
            <a:endParaRPr lang="pt-BR" dirty="0"/>
          </a:p>
          <a:p>
            <a:r>
              <a:rPr lang="pt-BR" dirty="0">
                <a:hlinkClick r:id="rId6"/>
              </a:rPr>
              <a:t>http://felipizil.blogspot.com/2011/03/semicondutores-tipo-n-e-p.html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277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A9051-A8DC-4DB1-8ECB-20C222D1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CEDE2-E9A5-4EC1-8EDF-27BBE092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semicondutores são materiais que se encontram no intermédio característico dos condutores e isolantes, isto é, não são nem um, nem outro. São como uma mistura de ambos.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F9603AD-7082-498E-8FE3-93AF57BC8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304" y="3429000"/>
            <a:ext cx="4128956" cy="2532490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114300" dist="228600" dir="5400000" sx="105000" sy="105000" algn="ctr" rotWithShape="0">
              <a:srgbClr val="000000">
                <a:alpha val="22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5F8745D-BD88-4C36-ADF1-7ACCAD8D2EEC}"/>
              </a:ext>
            </a:extLst>
          </p:cNvPr>
          <p:cNvSpPr txBox="1"/>
          <p:nvPr/>
        </p:nvSpPr>
        <p:spPr>
          <a:xfrm>
            <a:off x="7336715" y="4217144"/>
            <a:ext cx="2990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Imagem:</a:t>
            </a:r>
          </a:p>
          <a:p>
            <a:r>
              <a:rPr lang="pt-BR" dirty="0"/>
              <a:t>Diodos semicondutores.</a:t>
            </a:r>
          </a:p>
        </p:txBody>
      </p:sp>
    </p:spTree>
    <p:extLst>
      <p:ext uri="{BB962C8B-B14F-4D97-AF65-F5344CB8AC3E}">
        <p14:creationId xmlns:p14="http://schemas.microsoft.com/office/powerpoint/2010/main" val="201231622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9581B-CDB0-4C01-B740-86109535C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processo de Dopagem Eletrônica...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6B83C2-4FB2-493F-8784-8E37018F0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5186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4B85C-FBA6-4BE2-A155-811F189B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que este processo consiste?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415E93-C233-4302-AEBA-2EDA37A46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dopagem é um processo que consiste na adição de impurezas químicas a um elemento semicondutor para transformá-lo em um elemento com maior condutibilidade, contudo, controlada.</a:t>
            </a:r>
          </a:p>
          <a:p>
            <a:r>
              <a:rPr lang="pt-BR" dirty="0"/>
              <a:t>Elementos mais comuns neste processo: Carbono, Silício e Germânio.</a:t>
            </a:r>
          </a:p>
          <a:p>
            <a:r>
              <a:rPr lang="pt-BR" dirty="0"/>
              <a:t> Estes possuem quatro elétrons em sua última camada, tornando-se facilitada a ligação covalente entre os átomos destes elementos.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700725"/>
      </p:ext>
    </p:extLst>
  </p:cSld>
  <p:clrMapOvr>
    <a:masterClrMapping/>
  </p:clrMapOvr>
  <p:transition spd="slow">
    <p:push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61C50C-7E8C-47DC-85D1-22F2DB4D5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Os tipos...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2CDCD-7C18-42AE-B68E-9F73888EB7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8700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B8514-9306-4E52-A11B-5DD273DF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pt-BR" dirty="0"/>
              <a:t>Tipo 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472532-0EF9-4062-9CD2-4F8EFBA15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929210"/>
            <a:ext cx="9291215" cy="345061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Levando em consideração o elemento SILÍCIO (Si), no processo de dopagem, ocorre a inserção de FÓSFORO (P) ou ARSÊNICO (As) neste elemento. </a:t>
            </a:r>
          </a:p>
          <a:p>
            <a:r>
              <a:rPr lang="pt-BR" dirty="0"/>
              <a:t>Sendo o silício um elemento com 4 elétrons em sua camada de valência e os elementos fósforo e arsênico tendo 5 elétrons na camada de valência, há a ligação covalente entre 4 elétrons, sobrando um: o chamado ELÉTRON LIVRE. Este acaba por se movimentar e gerar corrente elétrica.</a:t>
            </a:r>
          </a:p>
          <a:p>
            <a:r>
              <a:rPr lang="pt-BR" dirty="0"/>
              <a:t>O semicondutor tipo </a:t>
            </a:r>
            <a:r>
              <a:rPr lang="pt-BR" u="sng" dirty="0"/>
              <a:t>N</a:t>
            </a:r>
            <a:r>
              <a:rPr lang="pt-BR" dirty="0"/>
              <a:t> recebe esse nome por conta da sua carga excessivamente </a:t>
            </a:r>
            <a:r>
              <a:rPr lang="pt-BR" u="sng" dirty="0"/>
              <a:t>N</a:t>
            </a:r>
            <a:r>
              <a:rPr lang="pt-BR" dirty="0"/>
              <a:t>egativa de elétrons.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552C22-B69D-4531-9B85-F513DE148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812" y="4379823"/>
            <a:ext cx="2995407" cy="2108499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114300" dist="228600" dir="5400000" sx="105000" sy="105000" algn="ctr" rotWithShape="0">
              <a:srgbClr val="000000">
                <a:alpha val="22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C7CBEE5-CD72-4598-9039-82711B70EB04}"/>
              </a:ext>
            </a:extLst>
          </p:cNvPr>
          <p:cNvSpPr txBox="1"/>
          <p:nvPr/>
        </p:nvSpPr>
        <p:spPr>
          <a:xfrm>
            <a:off x="7013485" y="4695408"/>
            <a:ext cx="2420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Imagem:</a:t>
            </a:r>
          </a:p>
          <a:p>
            <a:r>
              <a:rPr lang="pt-BR" dirty="0"/>
              <a:t>Processo de dopagem eletrônica em semicondutores tipo N.</a:t>
            </a:r>
          </a:p>
        </p:txBody>
      </p:sp>
    </p:spTree>
    <p:extLst>
      <p:ext uri="{BB962C8B-B14F-4D97-AF65-F5344CB8AC3E}">
        <p14:creationId xmlns:p14="http://schemas.microsoft.com/office/powerpoint/2010/main" val="137317137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111E7-8F24-4043-BBC3-6F413323D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0"/>
            <a:ext cx="9291215" cy="1049235"/>
          </a:xfrm>
        </p:spPr>
        <p:txBody>
          <a:bodyPr/>
          <a:lstStyle/>
          <a:p>
            <a:r>
              <a:rPr lang="pt-BR" dirty="0"/>
              <a:t>Tipo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3C21DB-5701-4637-B0E8-0858D795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049235"/>
            <a:ext cx="9291215" cy="3450613"/>
          </a:xfrm>
        </p:spPr>
        <p:txBody>
          <a:bodyPr/>
          <a:lstStyle/>
          <a:p>
            <a:r>
              <a:rPr lang="pt-BR" dirty="0"/>
              <a:t>Levando também em consideração o SILÍCIO (Si), no processo de dopagem, ocorre a inserção de BORO (B) ou GÁLIO (Ga) neste elemento.</a:t>
            </a:r>
          </a:p>
          <a:p>
            <a:r>
              <a:rPr lang="pt-BR" dirty="0"/>
              <a:t>Os elementos Boro e Gálio possuem 3 elétrons em sua última camada e, quando adicionados ao Silício, geram as chamadas LACUNAS (espaços vazios) que acabam por conduzir eletricidade por conta da movimentação dos elétrons que tentam “ocupar o espaço vazio”.</a:t>
            </a:r>
          </a:p>
          <a:p>
            <a:r>
              <a:rPr lang="pt-BR" dirty="0"/>
              <a:t>O semicondutor tipo </a:t>
            </a:r>
            <a:r>
              <a:rPr lang="pt-BR" u="sng" dirty="0"/>
              <a:t>P</a:t>
            </a:r>
            <a:r>
              <a:rPr lang="pt-BR" dirty="0"/>
              <a:t> recebe esse nome por conta da ausência de elétrons, que acaba por gerar uma carga </a:t>
            </a:r>
            <a:r>
              <a:rPr lang="pt-BR" u="sng" dirty="0"/>
              <a:t>P</a:t>
            </a:r>
            <a:r>
              <a:rPr lang="pt-BR" dirty="0"/>
              <a:t>ositiva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CD373BC-B815-4F5D-BCBA-3ACB47CD1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597" y="4382870"/>
            <a:ext cx="3046079" cy="2144167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114300" dist="228600" dir="5400000" sx="105000" sy="105000" algn="ctr" rotWithShape="0">
              <a:srgbClr val="000000">
                <a:alpha val="22000"/>
              </a:srgbClr>
            </a:outerShdw>
            <a:reflection endPos="0" dir="5400000" sy="-100000" algn="bl" rotWithShape="0"/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AC64839-88CD-4E9E-A820-287E05F373D9}"/>
              </a:ext>
            </a:extLst>
          </p:cNvPr>
          <p:cNvSpPr txBox="1"/>
          <p:nvPr/>
        </p:nvSpPr>
        <p:spPr>
          <a:xfrm>
            <a:off x="7019364" y="4671920"/>
            <a:ext cx="2407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Imagem:</a:t>
            </a:r>
          </a:p>
          <a:p>
            <a:r>
              <a:rPr lang="pt-BR" dirty="0"/>
              <a:t>Processo de dopagem eletrônica em semicondutores tipo P.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8382121"/>
      </p:ext>
    </p:extLst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0C68C-0A97-4838-BE9D-5E6339474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Desfecho...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FE6E9F-4A29-437E-A494-866AFDB311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7562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3EA22C-A714-42CB-A963-051774DDE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Exemplificando...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A96BB6-BF5A-4DB3-95FF-781DDA6DE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grande vantagem de utilizar semicondutores se dá pois, com eles, consegue-se controlar o número de cargas positivas ou negativas por unidade de volume.</a:t>
            </a:r>
          </a:p>
          <a:p>
            <a:r>
              <a:rPr lang="pt-BR" dirty="0"/>
              <a:t>O principal exemplo de semicondutor que utilizamos em nosso cotidiano é o TRANSISTOR (usado em aparelhos eletrônicos, como por exemplo, rádio e televisão).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C87E592-593B-4924-AE57-3EF2281A8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706" y="4551795"/>
            <a:ext cx="1824878" cy="1824878"/>
          </a:xfrm>
          <a:prstGeom prst="rect">
            <a:avLst/>
          </a:prstGeom>
          <a:effectLst>
            <a:glow rad="127000">
              <a:schemeClr val="accent1">
                <a:alpha val="73000"/>
              </a:schemeClr>
            </a:glow>
            <a:outerShdw blurRad="114300" dist="228600" dir="5400000" sx="105000" sy="105000" algn="ctr" rotWithShape="0">
              <a:srgbClr val="000000">
                <a:alpha val="22000"/>
              </a:srgbClr>
            </a:outerShdw>
          </a:effec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740146-D3DE-4378-A2AC-13FEA73222B4}"/>
              </a:ext>
            </a:extLst>
          </p:cNvPr>
          <p:cNvSpPr txBox="1"/>
          <p:nvPr/>
        </p:nvSpPr>
        <p:spPr>
          <a:xfrm>
            <a:off x="5768788" y="4894729"/>
            <a:ext cx="2259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u="sng" dirty="0"/>
              <a:t>Imagem:</a:t>
            </a:r>
          </a:p>
          <a:p>
            <a:r>
              <a:rPr lang="pt-BR" dirty="0"/>
              <a:t>Transistores.</a:t>
            </a:r>
          </a:p>
        </p:txBody>
      </p:sp>
    </p:spTree>
    <p:extLst>
      <p:ext uri="{BB962C8B-B14F-4D97-AF65-F5344CB8AC3E}">
        <p14:creationId xmlns:p14="http://schemas.microsoft.com/office/powerpoint/2010/main" val="253900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eria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59</TotalTime>
  <Words>485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Galeria</vt:lpstr>
      <vt:lpstr>Semicondutores: tipos N e P.</vt:lpstr>
      <vt:lpstr>O que são?</vt:lpstr>
      <vt:lpstr>O processo de Dopagem Eletrônica...</vt:lpstr>
      <vt:lpstr>Em que este processo consiste?</vt:lpstr>
      <vt:lpstr>Os tipos...</vt:lpstr>
      <vt:lpstr>Tipo N</vt:lpstr>
      <vt:lpstr>Tipo P</vt:lpstr>
      <vt:lpstr>Desfecho...</vt:lpstr>
      <vt:lpstr>Exemplificando...</vt:lpstr>
      <vt:lpstr>Referências bibliográficas...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Semicondutores: tipos N e P</dc:title>
  <dc:creator>Anderson</dc:creator>
  <cp:lastModifiedBy>Anderson</cp:lastModifiedBy>
  <cp:revision>7</cp:revision>
  <dcterms:created xsi:type="dcterms:W3CDTF">2019-09-26T23:38:04Z</dcterms:created>
  <dcterms:modified xsi:type="dcterms:W3CDTF">2019-09-27T00:37:14Z</dcterms:modified>
</cp:coreProperties>
</file>