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82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ECB0-33DF-41C7-B591-2461B3DD85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123F-B527-4564-A934-69D65D98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8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19656" y="868680"/>
            <a:ext cx="45720" cy="4443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865376" y="5273040"/>
            <a:ext cx="6742176" cy="42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12815" y="541020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15" y="5410200"/>
                <a:ext cx="1894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1856232" y="5312664"/>
            <a:ext cx="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865376" y="1709928"/>
            <a:ext cx="5074920" cy="359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06647" y="166993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47" y="1669935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1865376" y="3090672"/>
            <a:ext cx="5074920" cy="222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253431" y="3503373"/>
                <a:ext cx="4959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431" y="3503373"/>
                <a:ext cx="4959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173" t="-4444" r="-1728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337849" y="2192404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Gains from trade!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986016" y="1946934"/>
            <a:ext cx="306113" cy="952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940296" y="1709928"/>
            <a:ext cx="13716" cy="3563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845559" y="5319776"/>
                <a:ext cx="189474" cy="279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59" y="5319776"/>
                <a:ext cx="189474" cy="279885"/>
              </a:xfrm>
              <a:prstGeom prst="rect">
                <a:avLst/>
              </a:prstGeom>
              <a:blipFill rotWithShape="0">
                <a:blip r:embed="rId5"/>
                <a:stretch>
                  <a:fillRect l="-32258" t="-4348" r="-935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30168" y="868680"/>
            <a:ext cx="45720" cy="4443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675888" y="5273040"/>
            <a:ext cx="6742176" cy="42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323327" y="541020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327" y="5410200"/>
                <a:ext cx="1894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3666744" y="5312664"/>
            <a:ext cx="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75888" y="1709928"/>
            <a:ext cx="5074920" cy="359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7159" y="166993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159" y="1669935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3675888" y="3090672"/>
            <a:ext cx="5074920" cy="222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67218" y="3335812"/>
                <a:ext cx="4959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18" y="3335812"/>
                <a:ext cx="4959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173" t="-2174" r="-172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flipH="1">
            <a:off x="1784512" y="3086076"/>
            <a:ext cx="259005" cy="470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653028" y="3086076"/>
            <a:ext cx="5097780" cy="367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10498" y="296596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98" y="2965968"/>
                <a:ext cx="24045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500" t="-8889" r="-3500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3671316" y="3464292"/>
            <a:ext cx="2542032" cy="100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98382" y="3325793"/>
                <a:ext cx="1507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82" y="3325793"/>
                <a:ext cx="15079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6" t="-8889" r="-52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913632" y="919972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lowest price to attract seller of highest quality…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3736" y="2965968"/>
            <a:ext cx="102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…still too high!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Left Brace 1"/>
          <p:cNvSpPr/>
          <p:nvPr/>
        </p:nvSpPr>
        <p:spPr>
          <a:xfrm rot="16200000">
            <a:off x="5998464" y="3392424"/>
            <a:ext cx="457200" cy="504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20986" y="6181344"/>
                <a:ext cx="2012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86" y="6181344"/>
                <a:ext cx="201215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2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89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30168" y="868680"/>
            <a:ext cx="45720" cy="4443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675888" y="5273040"/>
            <a:ext cx="6742176" cy="42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323327" y="541020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327" y="5410200"/>
                <a:ext cx="1894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3666744" y="5312664"/>
            <a:ext cx="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75888" y="1709928"/>
            <a:ext cx="5074920" cy="359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7159" y="166993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159" y="1669935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3675888" y="3090672"/>
            <a:ext cx="5074920" cy="222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67218" y="3335812"/>
                <a:ext cx="4959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18" y="3335812"/>
                <a:ext cx="4959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173" t="-2174" r="-172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3653028" y="3086076"/>
            <a:ext cx="5097780" cy="367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10498" y="296596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98" y="2965968"/>
                <a:ext cx="24045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500" t="-8889" r="-3500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3671316" y="3439483"/>
            <a:ext cx="4320540" cy="348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36485" y="3335811"/>
                <a:ext cx="2070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85" y="3335811"/>
                <a:ext cx="20708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53" t="-8696" r="-382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913632" y="919972"/>
            <a:ext cx="338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Okay, so the price drops. So what?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2879" y="3796653"/>
                <a:ext cx="156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879" y="3796653"/>
                <a:ext cx="156728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713" t="-8889" r="-503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3680460" y="3964109"/>
            <a:ext cx="1860804" cy="17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666744" y="5312664"/>
            <a:ext cx="7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5618988" y="3771900"/>
            <a:ext cx="457200" cy="4288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925248" y="6200039"/>
                <a:ext cx="2376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248" y="6200039"/>
                <a:ext cx="237687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 flipH="1">
            <a:off x="1254620" y="3547429"/>
            <a:ext cx="259005" cy="470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529" y="3594777"/>
            <a:ext cx="102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 oh…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30168" y="868680"/>
            <a:ext cx="45720" cy="4443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675888" y="5273040"/>
            <a:ext cx="6742176" cy="42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323327" y="541020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327" y="5410200"/>
                <a:ext cx="1894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3666744" y="5312664"/>
            <a:ext cx="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75888" y="1709928"/>
            <a:ext cx="5074920" cy="359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7159" y="166993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159" y="1669935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3675888" y="3090672"/>
            <a:ext cx="5074920" cy="222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67218" y="3335812"/>
                <a:ext cx="4959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18" y="3335812"/>
                <a:ext cx="4959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173" t="-2174" r="-172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flipH="1">
            <a:off x="1816517" y="3454738"/>
            <a:ext cx="258056" cy="18183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653028" y="3086076"/>
            <a:ext cx="5097780" cy="367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10498" y="296596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98" y="2965968"/>
                <a:ext cx="24045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500" t="-8889" r="-3500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3671316" y="3464292"/>
            <a:ext cx="2542032" cy="100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98382" y="3325793"/>
                <a:ext cx="1507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82" y="3325793"/>
                <a:ext cx="15079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6" t="-8889" r="-52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 rot="16200000">
            <a:off x="5998464" y="3392424"/>
            <a:ext cx="457200" cy="504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20986" y="6181344"/>
                <a:ext cx="2012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86" y="6181344"/>
                <a:ext cx="201215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2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981" y="4113874"/>
                <a:ext cx="13645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“Demand curve”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81" y="4113874"/>
                <a:ext cx="1364592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57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7397496" y="6366010"/>
            <a:ext cx="1289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958735" y="6042844"/>
                <a:ext cx="13645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“Supply curve”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35" y="6042844"/>
                <a:ext cx="1364592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403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5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Cohen</dc:creator>
  <cp:lastModifiedBy>Jonathan Cohen</cp:lastModifiedBy>
  <cp:revision>3</cp:revision>
  <dcterms:created xsi:type="dcterms:W3CDTF">2019-12-05T16:49:13Z</dcterms:created>
  <dcterms:modified xsi:type="dcterms:W3CDTF">2019-12-05T20:14:38Z</dcterms:modified>
</cp:coreProperties>
</file>