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df5ca0dc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df5ca0dc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df5ca0dc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df5ca0d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df5ca0d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df5ca0d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df5ca0dc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df5ca0dc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df5ca0dc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df5ca0d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df5ca0dc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df5ca0dc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Wine Production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McLaughlin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happened to California Wine Production since 1980?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have production levels changed? Are they increasing?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Has wine production moved?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325" y="2034847"/>
            <a:ext cx="3804875" cy="2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Acres of Wine Harvested has Increased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acres of wine harvested has more than doubled since 1980.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Acres harvested has stopped increasing since mid 2000s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00" y="2182625"/>
            <a:ext cx="3379525" cy="21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50" y="3473800"/>
            <a:ext cx="2716875" cy="8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Productivity Per Acre has Increased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acre produces 58% more wine in 2020 than in 1980.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Gains have diminished in 2010s.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095" y="2061663"/>
            <a:ext cx="3160124" cy="21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300" y="3049300"/>
            <a:ext cx="3338350" cy="11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Production has Increased since 1980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Gains have diminished in the 21st century.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425" y="1777500"/>
            <a:ext cx="4045624" cy="25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has Moved North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Central Valley in 1980 to Sacramento and north in 2020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50" y="1952701"/>
            <a:ext cx="6482849" cy="26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Has Leveled off and is Moving North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Could global warming be the reason?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