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9d840533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9d840533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9d840533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9d840533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9d840533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9d840533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9d840533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9d840533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9d840533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9d840533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d840533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9d840533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d840533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d840533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9d840533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9d840533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9d840533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9d84053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d840533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9d840533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Delaware Education Staffing Levels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McLaughlin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Number of APs improves the model results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increase </a:t>
            </a:r>
            <a:r>
              <a:rPr lang="en"/>
              <a:t>in the number of assistant principals in the state by 77 new positions improved model student proficiency from 39.4% to 51.4%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325" y="2005475"/>
            <a:ext cx="4744449" cy="26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would that much staff cost?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average assistant principal salary of $110000, it would cost state about 8.6 million dollars to add 77 assistant principals statewide.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 mere fraction of the 250 million dollar staffing budget surplus.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Overtime, increasing proficiency by 25% will cause Delaware’s reading scores to match and surpass the national average.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Delaware’s performance on English assessments improve?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Yes, with proper staffing levels of key positions, Delaware student performance on English assessments can improve.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00" y="1762725"/>
            <a:ext cx="3903800" cy="29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Delaware Sits Below the National Average on Reading Assessments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Delaware 4th Graders sit 8 points below national average according to NAEP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Delaware 8th Graders are 6 points below national average according to NAEP testing.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975" y="3204450"/>
            <a:ext cx="3775800" cy="12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20" y="3204450"/>
            <a:ext cx="3823405" cy="12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Delaware DOE does not spend entire Budget on Staff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fiscal year 2022, the State of Delaware allocated 1.1 billion dollars to be spent on Personnel costs in the Department of Education.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Close examination of the data reveals that the State spent in fact only 840 million dollars on Personnel costs that year.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25" y="3483150"/>
            <a:ext cx="62022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Scores Improve with more Staff?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surplus of over 250 million dollars in the budget, would state reading scores improve if that money was spent on more staff?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staff roles in particular should be targeted with increases?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Proficiency Scores on ELA tests are normally distributed.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schools are normally distributed on performance of the ELA version of the Smarter Balanced Summative Assessment, the most common assessment in the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average schools has 48% of students proficient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state in general has 41.7% of students proficient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75" y="1996475"/>
            <a:ext cx="3257225" cy="2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Regression Models were tested, XGBoost was Best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XGBoost regressor showed best balance between a high R-score of .6, speedy implementation and an explainable model.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425" y="1775825"/>
            <a:ext cx="3067675" cy="26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 suggests Assistant Principals and Directors are Important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0792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Students Per Director and Students Per Assistant Principal are two most important features when creating the model.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650" y="1922850"/>
            <a:ext cx="5033050" cy="24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Closely Matches State Performance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Delaware has 41.7% of students proficient on ELA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 suggests that at current staffing levels state should have 39.4% of students proficient.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687" y="2326075"/>
            <a:ext cx="3506624" cy="23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