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4e534177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4e534177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a4e534177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a4e534177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a4e534177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a4e534177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4e534177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4e534177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4e534177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4e534177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ncbi.nlm.nih.gov/pmc/articles/PMC613612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Brain Tumor Diagnosis via Artificial Intelligence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Andrew McLaughlin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AI Assist in Diagnosis of Brian Tumor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Yes, correctly implemented, an artificial neural network can be used to diagnose brain tumors with 99% accuracy.</a:t>
            </a:r>
            <a:endParaRPr/>
          </a:p>
        </p:txBody>
      </p:sp>
      <p:pic>
        <p:nvPicPr>
          <p:cNvPr id="62" name="Google Shape;62;p14"/>
          <p:cNvPicPr preferRelativeResize="0"/>
          <p:nvPr/>
        </p:nvPicPr>
        <p:blipFill>
          <a:blip r:embed="rId3">
            <a:alphaModFix/>
          </a:blip>
          <a:stretch>
            <a:fillRect/>
          </a:stretch>
        </p:blipFill>
        <p:spPr>
          <a:xfrm>
            <a:off x="4572000" y="1725200"/>
            <a:ext cx="2974525" cy="2974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Speedy Diagnosis is Critical</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Fast and </a:t>
            </a:r>
            <a:r>
              <a:rPr lang="en"/>
              <a:t>accurate</a:t>
            </a:r>
            <a:r>
              <a:rPr lang="en"/>
              <a:t> diagnosis is key to early intervention which improves outcomes with regards to brain cancer.</a:t>
            </a:r>
            <a:endParaRPr/>
          </a:p>
          <a:p>
            <a:pPr indent="0" lvl="0" marL="0" rtl="0" algn="l">
              <a:spcBef>
                <a:spcPts val="1200"/>
              </a:spcBef>
              <a:spcAft>
                <a:spcPts val="1200"/>
              </a:spcAft>
              <a:buNone/>
            </a:pPr>
            <a:r>
              <a:rPr lang="en"/>
              <a:t>Reduce the risk of brain injuries caused by the presence of the tumor.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Creation of a Neural Network</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a convolutional neural network of 9 layers a diagnostic tool can be created with 99% accuracy and 99% recall.</a:t>
            </a:r>
            <a:endParaRPr/>
          </a:p>
        </p:txBody>
      </p:sp>
      <p:pic>
        <p:nvPicPr>
          <p:cNvPr id="75" name="Google Shape;75;p16"/>
          <p:cNvPicPr preferRelativeResize="0"/>
          <p:nvPr/>
        </p:nvPicPr>
        <p:blipFill>
          <a:blip r:embed="rId3">
            <a:alphaModFix/>
          </a:blip>
          <a:stretch>
            <a:fillRect/>
          </a:stretch>
        </p:blipFill>
        <p:spPr>
          <a:xfrm>
            <a:off x="5014900" y="1924500"/>
            <a:ext cx="3291100" cy="270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There Room For Improvement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more data and more computing power an even more accurate model can be made, it would be especially useful for the model to be able to distinguish between different types of brain tumors.</a:t>
            </a:r>
            <a:endParaRPr/>
          </a:p>
        </p:txBody>
      </p:sp>
      <p:pic>
        <p:nvPicPr>
          <p:cNvPr id="82" name="Google Shape;82;p17"/>
          <p:cNvPicPr preferRelativeResize="0"/>
          <p:nvPr/>
        </p:nvPicPr>
        <p:blipFill>
          <a:blip r:embed="rId3">
            <a:alphaModFix/>
          </a:blip>
          <a:stretch>
            <a:fillRect/>
          </a:stretch>
        </p:blipFill>
        <p:spPr>
          <a:xfrm>
            <a:off x="4330901" y="2069900"/>
            <a:ext cx="3837274" cy="2498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https://www.ncbi.nlm.nih.gov/pmc/articles/PMC6136128/</a:t>
            </a:r>
            <a:endParaRPr/>
          </a:p>
          <a:p>
            <a:pPr indent="0" lvl="0" marL="0" rtl="0" algn="l">
              <a:spcBef>
                <a:spcPts val="1200"/>
              </a:spcBef>
              <a:spcAft>
                <a:spcPts val="1200"/>
              </a:spcAft>
              <a:buNone/>
            </a:pPr>
            <a:r>
              <a:rPr lang="en"/>
              <a:t>https://www.cancer.gov/news-events/cancer-currents-blog/2020/artificial-intelligence-brain-tumor-diagnosis-surgery#:~:text=Testing%20in%20a%20Clinical%20Trial&amp;text=That%20proved%20to%20be%20the,overall%20accuracy%20rate%20of%2093.9%25.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