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e43231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e43231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e43231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e43231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e43231d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e43231d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e43231d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e43231d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de43231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de43231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e43231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de43231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de43231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de43231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e43231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e43231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Ticket Prices and Facilities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Meredith Andersen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is not capitalizing on its assets efficiently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strategy is to base ticket price on market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account for Big Mountain’s unique combination of facilities and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 being considered to justify increasing ticket prices: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782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Close 10 least used 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vertical drop by 150 feet, install chair to make it useable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vertical drop and also add 2 acres of snow-making machine cover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longest run by 0.2 miles, add 4 acres of snow-making </a:t>
            </a:r>
            <a:r>
              <a:rPr lang="en"/>
              <a:t>machine</a:t>
            </a:r>
            <a:r>
              <a:rPr lang="en"/>
              <a:t> cover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increase Big Mountain’s ticket prices by at least $10, and increase the vertical drop by 150 feet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Mountain’s facilities are top-tier compared to most resorts nationally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is significantly undercharging with respect to its facilities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Facilities and features justify a ticket price between $88 and $108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Already the most expensive resort in Montana so better to stick to low end of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vertical drop would justify raising ticket prices by $2, leading to yearly revenue increase of $3.88 million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random forest model using data from 330 resorts in the US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predicted ticket price based on wide range of facilities and features at each resort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Resorts in all states were treated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features for predicting ticket price were the number of runs, the number of fast quad lifts, the snow-making machine acreage, and the vertical drop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is a top-tier resort with a projected ticket price of $97.96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8625" y="1736500"/>
            <a:ext cx="78522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projected ticket price range of $88 to $108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Big Mountain ranks very highly in most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Representative sample of ranking in resort features shown in graphs</a:t>
            </a:r>
            <a:endParaRPr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50" y="2769575"/>
            <a:ext cx="4227126" cy="23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275" y="2761249"/>
            <a:ext cx="4222835" cy="23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07600"/>
            <a:ext cx="8222100" cy="7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down 10 least-used runs would lead to $2.90 drop in ticket price and revenue loss of about $1.75 million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66450" y="1782125"/>
            <a:ext cx="3690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Gradual stepwise decrease in revenue as number of closed runs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that decreased operating costs would offset the loss of revenue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50" y="1857060"/>
            <a:ext cx="5096025" cy="271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run to increase the vertical drop and installing a chair lift to service the run would justify adding $2.22 to ticket price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36625" y="1941800"/>
            <a:ext cx="84252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revenue increase of $3.88 million per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revenue should offset operating costs of chair ($1.54 million)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Adding more snow-making machine coverage did not impact projected ticket price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Increasing longest run by 0.2 miles did not impact projected ticket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has plenty of room to increase the ticket price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run to increase vertical drop would justify increasing ticket price even further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consider: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Operating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Mountain is already most expensive resort in Montana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information that could influence decision: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vs national competition: are people traveling far to visit Big Mountain?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facilities do customers believe are the most important for them?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