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E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630F-38C1-402B-901C-7CD98214DCBE}" type="doc">
      <dgm:prSet loTypeId="urn:microsoft.com/office/officeart/2005/8/layout/radial6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54EF105-BD69-4887-917B-3AFC416F262C}">
      <dgm:prSet phldrT="[文字]" custT="1"/>
      <dgm:spPr/>
      <dgm:t>
        <a:bodyPr/>
        <a:lstStyle/>
        <a:p>
          <a:r>
            <a:rPr lang="en-US" altLang="zh-TW" sz="2600" dirty="0">
              <a:latin typeface="+mj-lt"/>
              <a:ea typeface="華康中黑體" panose="020B0509000000000000" pitchFamily="49" charset="-120"/>
            </a:rPr>
            <a:t>PAPA</a:t>
          </a:r>
        </a:p>
        <a:p>
          <a:r>
            <a:rPr lang="zh-TW" altLang="en-US" sz="2400" b="0" i="0" dirty="0">
              <a:latin typeface="華康中黑體" panose="020B0509000000000000" pitchFamily="49" charset="-120"/>
              <a:ea typeface="華康中黑體" panose="020B0509000000000000" pitchFamily="49" charset="-120"/>
            </a:rPr>
            <a:t>資訊倫理</a:t>
          </a:r>
          <a:endParaRPr lang="zh-TW" altLang="en-US" sz="24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646CECC2-A45A-4CA0-8EAA-806075296532}" type="parTrans" cxnId="{59A00CA7-47CD-4721-8661-C1D5EC2E496C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55E6C314-5C98-4977-A41F-D9D532E312C7}" type="sibTrans" cxnId="{59A00CA7-47CD-4721-8661-C1D5EC2E496C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91E82725-9452-47A7-AFCE-3B14A2C59B57}">
      <dgm:prSet phldrT="[文字]"/>
      <dgm:spPr/>
      <dgm:t>
        <a:bodyPr/>
        <a:lstStyle/>
        <a:p>
          <a:r>
            <a:rPr lang="zh-TW" altLang="en-US" b="0" i="0" dirty="0">
              <a:latin typeface="華康中黑體" panose="020B0509000000000000" pitchFamily="49" charset="-120"/>
              <a:ea typeface="華康中黑體" panose="020B0509000000000000" pitchFamily="49" charset="-120"/>
            </a:rPr>
            <a:t>隱私權</a:t>
          </a:r>
          <a:r>
            <a:rPr lang="en-US" altLang="zh-TW" b="0" i="0" dirty="0"/>
            <a:t>(</a:t>
          </a:r>
          <a:r>
            <a:rPr lang="en-US" b="0" i="0" dirty="0"/>
            <a:t>Privacy)</a:t>
          </a:r>
          <a:endParaRPr lang="zh-TW" altLang="en-US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BDF237BF-FEBE-4095-AFCB-4C776BFEC72B}" type="parTrans" cxnId="{673F79FD-C951-49EA-AE5B-E287796C6650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3017711-6D2B-42D6-92C2-59E5FBA6E396}" type="sibTrans" cxnId="{673F79FD-C951-49EA-AE5B-E287796C6650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1AF5E2C-4BA4-459C-AE4A-117F0A2C3C0A}">
      <dgm:prSet phldrT="[文字]"/>
      <dgm:spPr/>
      <dgm:t>
        <a:bodyPr/>
        <a:lstStyle/>
        <a:p>
          <a:r>
            <a:rPr lang="zh-TW" altLang="en-US" b="0" i="0" dirty="0">
              <a:latin typeface="華康中黑體" panose="020B0509000000000000" pitchFamily="49" charset="-120"/>
              <a:ea typeface="華康中黑體" panose="020B0509000000000000" pitchFamily="49" charset="-120"/>
            </a:rPr>
            <a:t>財產權</a:t>
          </a:r>
          <a:r>
            <a:rPr lang="en-US" altLang="zh-TW" b="0" i="0" dirty="0"/>
            <a:t>(</a:t>
          </a:r>
          <a:r>
            <a:rPr lang="en-US" b="0" i="0" dirty="0"/>
            <a:t>Property)</a:t>
          </a:r>
          <a:endParaRPr lang="zh-TW" altLang="en-US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E567316F-690A-4974-91AB-1808D71A5EB6}" type="parTrans" cxnId="{FD6152AD-EEC4-4A49-B02E-F5E98872246D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56E2BE6C-EBF7-411A-B0E8-2530D4499A2B}" type="sibTrans" cxnId="{FD6152AD-EEC4-4A49-B02E-F5E98872246D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79A2A4F5-50DA-49FD-9FDB-A6A3EF225B9C}">
      <dgm:prSet phldrT="[文字]"/>
      <dgm:spPr/>
      <dgm:t>
        <a:bodyPr/>
        <a:lstStyle/>
        <a:p>
          <a:r>
            <a:rPr lang="zh-TW" altLang="en-US" b="0" i="0" dirty="0">
              <a:latin typeface="華康中黑體" panose="020B0509000000000000" pitchFamily="49" charset="-120"/>
              <a:ea typeface="華康中黑體" panose="020B0509000000000000" pitchFamily="49" charset="-120"/>
            </a:rPr>
            <a:t>存取權</a:t>
          </a:r>
          <a:r>
            <a:rPr lang="en-US" altLang="zh-TW" b="0" i="0" dirty="0"/>
            <a:t>(</a:t>
          </a:r>
          <a:r>
            <a:rPr lang="en-US" b="0" i="0" dirty="0"/>
            <a:t>Accessibility)</a:t>
          </a:r>
          <a:endParaRPr lang="zh-TW" altLang="en-US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C8CE3D0-04F4-42FB-A01E-56865BC87A9A}" type="parTrans" cxnId="{0EF2E683-EB5F-47EF-B5DF-756E6FDB304D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39E03913-47AD-48F7-947F-2FC264E155D3}" type="sibTrans" cxnId="{0EF2E683-EB5F-47EF-B5DF-756E6FDB304D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46BA0DF-16E9-4FBD-AD41-0B54E59622EE}">
      <dgm:prSet phldrT="[文字]"/>
      <dgm:spPr/>
      <dgm:t>
        <a:bodyPr/>
        <a:lstStyle/>
        <a:p>
          <a:r>
            <a:rPr lang="zh-TW" altLang="en-US" b="0" i="0" dirty="0">
              <a:latin typeface="華康中黑體" panose="020B0509000000000000" pitchFamily="49" charset="-120"/>
              <a:ea typeface="華康中黑體" panose="020B0509000000000000" pitchFamily="49" charset="-120"/>
            </a:rPr>
            <a:t>精確性</a:t>
          </a:r>
          <a:r>
            <a:rPr lang="en-US" altLang="zh-TW" b="0" i="0" dirty="0"/>
            <a:t>(</a:t>
          </a:r>
          <a:r>
            <a:rPr lang="en-US" b="0" i="0" dirty="0"/>
            <a:t>Accuracy)</a:t>
          </a:r>
          <a:endParaRPr lang="zh-TW" altLang="en-US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8A61194B-21CE-4666-A3E6-43328586C809}" type="sibTrans" cxnId="{6DC214C7-CE8A-434F-816F-0422B2D06CC8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B14601E4-7DF7-4EFD-961E-3E0252B4B0D1}" type="parTrans" cxnId="{6DC214C7-CE8A-434F-816F-0422B2D06CC8}">
      <dgm:prSet/>
      <dgm:spPr/>
      <dgm:t>
        <a:bodyPr/>
        <a:lstStyle/>
        <a:p>
          <a:endParaRPr lang="zh-TW" altLang="en-US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2D174C20-7014-4A2F-8BA9-8EE5ED583003}" type="pres">
      <dgm:prSet presAssocID="{4C80630F-38C1-402B-901C-7CD98214DC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3AA78F-1CAC-4E32-9B65-C585FFE936D3}" type="pres">
      <dgm:prSet presAssocID="{254EF105-BD69-4887-917B-3AFC416F262C}" presName="centerShape" presStyleLbl="node0" presStyleIdx="0" presStyleCnt="1"/>
      <dgm:spPr/>
    </dgm:pt>
    <dgm:pt modelId="{F8C0D9D6-00D4-49F3-8779-67B74977D5A4}" type="pres">
      <dgm:prSet presAssocID="{91E82725-9452-47A7-AFCE-3B14A2C59B57}" presName="node" presStyleLbl="node1" presStyleIdx="0" presStyleCnt="4">
        <dgm:presLayoutVars>
          <dgm:bulletEnabled val="1"/>
        </dgm:presLayoutVars>
      </dgm:prSet>
      <dgm:spPr/>
    </dgm:pt>
    <dgm:pt modelId="{A481EBDB-0DEE-466D-B195-7506191C91E3}" type="pres">
      <dgm:prSet presAssocID="{91E82725-9452-47A7-AFCE-3B14A2C59B57}" presName="dummy" presStyleCnt="0"/>
      <dgm:spPr/>
    </dgm:pt>
    <dgm:pt modelId="{C9A9AD47-A3D4-4713-8578-E9C01C5168A2}" type="pres">
      <dgm:prSet presAssocID="{D3017711-6D2B-42D6-92C2-59E5FBA6E396}" presName="sibTrans" presStyleLbl="sibTrans2D1" presStyleIdx="0" presStyleCnt="4"/>
      <dgm:spPr/>
    </dgm:pt>
    <dgm:pt modelId="{FC5E427E-186B-4775-B081-FB356401875C}" type="pres">
      <dgm:prSet presAssocID="{046BA0DF-16E9-4FBD-AD41-0B54E59622EE}" presName="node" presStyleLbl="node1" presStyleIdx="1" presStyleCnt="4">
        <dgm:presLayoutVars>
          <dgm:bulletEnabled val="1"/>
        </dgm:presLayoutVars>
      </dgm:prSet>
      <dgm:spPr/>
    </dgm:pt>
    <dgm:pt modelId="{5EC9D489-5322-428B-857F-56B85DDC7CF4}" type="pres">
      <dgm:prSet presAssocID="{046BA0DF-16E9-4FBD-AD41-0B54E59622EE}" presName="dummy" presStyleCnt="0"/>
      <dgm:spPr/>
    </dgm:pt>
    <dgm:pt modelId="{B57E248F-9894-449E-8967-4C0603155D83}" type="pres">
      <dgm:prSet presAssocID="{8A61194B-21CE-4666-A3E6-43328586C809}" presName="sibTrans" presStyleLbl="sibTrans2D1" presStyleIdx="1" presStyleCnt="4"/>
      <dgm:spPr/>
    </dgm:pt>
    <dgm:pt modelId="{25F76C2E-82F8-4C32-9AA3-6011516CFA20}" type="pres">
      <dgm:prSet presAssocID="{01AF5E2C-4BA4-459C-AE4A-117F0A2C3C0A}" presName="node" presStyleLbl="node1" presStyleIdx="2" presStyleCnt="4">
        <dgm:presLayoutVars>
          <dgm:bulletEnabled val="1"/>
        </dgm:presLayoutVars>
      </dgm:prSet>
      <dgm:spPr/>
    </dgm:pt>
    <dgm:pt modelId="{101C68B5-21EF-412B-B52C-F76E6C2A34E5}" type="pres">
      <dgm:prSet presAssocID="{01AF5E2C-4BA4-459C-AE4A-117F0A2C3C0A}" presName="dummy" presStyleCnt="0"/>
      <dgm:spPr/>
    </dgm:pt>
    <dgm:pt modelId="{B334D058-539D-4935-841D-72082F9B9CEE}" type="pres">
      <dgm:prSet presAssocID="{56E2BE6C-EBF7-411A-B0E8-2530D4499A2B}" presName="sibTrans" presStyleLbl="sibTrans2D1" presStyleIdx="2" presStyleCnt="4"/>
      <dgm:spPr/>
    </dgm:pt>
    <dgm:pt modelId="{E93A66A7-97AD-444D-8BEB-F6176CC20124}" type="pres">
      <dgm:prSet presAssocID="{79A2A4F5-50DA-49FD-9FDB-A6A3EF225B9C}" presName="node" presStyleLbl="node1" presStyleIdx="3" presStyleCnt="4">
        <dgm:presLayoutVars>
          <dgm:bulletEnabled val="1"/>
        </dgm:presLayoutVars>
      </dgm:prSet>
      <dgm:spPr/>
    </dgm:pt>
    <dgm:pt modelId="{CB033DE3-737C-4D11-8275-DE6E1AED00FD}" type="pres">
      <dgm:prSet presAssocID="{79A2A4F5-50DA-49FD-9FDB-A6A3EF225B9C}" presName="dummy" presStyleCnt="0"/>
      <dgm:spPr/>
    </dgm:pt>
    <dgm:pt modelId="{64D24EC2-656A-43BA-8D86-42E1915C4E70}" type="pres">
      <dgm:prSet presAssocID="{39E03913-47AD-48F7-947F-2FC264E155D3}" presName="sibTrans" presStyleLbl="sibTrans2D1" presStyleIdx="3" presStyleCnt="4"/>
      <dgm:spPr/>
    </dgm:pt>
  </dgm:ptLst>
  <dgm:cxnLst>
    <dgm:cxn modelId="{FB0D1F1F-88BC-44AF-BCD0-CA357E1DE695}" type="presOf" srcId="{046BA0DF-16E9-4FBD-AD41-0B54E59622EE}" destId="{FC5E427E-186B-4775-B081-FB356401875C}" srcOrd="0" destOrd="0" presId="urn:microsoft.com/office/officeart/2005/8/layout/radial6"/>
    <dgm:cxn modelId="{010E315E-8EC3-414F-9DEE-7174D4E00F30}" type="presOf" srcId="{56E2BE6C-EBF7-411A-B0E8-2530D4499A2B}" destId="{B334D058-539D-4935-841D-72082F9B9CEE}" srcOrd="0" destOrd="0" presId="urn:microsoft.com/office/officeart/2005/8/layout/radial6"/>
    <dgm:cxn modelId="{24EF8B4A-79A7-4D60-9235-8086639B0EA2}" type="presOf" srcId="{D3017711-6D2B-42D6-92C2-59E5FBA6E396}" destId="{C9A9AD47-A3D4-4713-8578-E9C01C5168A2}" srcOrd="0" destOrd="0" presId="urn:microsoft.com/office/officeart/2005/8/layout/radial6"/>
    <dgm:cxn modelId="{142D2A4F-D4B0-4EEB-B6BF-51D51DA4563C}" type="presOf" srcId="{4C80630F-38C1-402B-901C-7CD98214DCBE}" destId="{2D174C20-7014-4A2F-8BA9-8EE5ED583003}" srcOrd="0" destOrd="0" presId="urn:microsoft.com/office/officeart/2005/8/layout/radial6"/>
    <dgm:cxn modelId="{C48F1A71-721C-4280-9AD4-0F9CB467BA2C}" type="presOf" srcId="{8A61194B-21CE-4666-A3E6-43328586C809}" destId="{B57E248F-9894-449E-8967-4C0603155D83}" srcOrd="0" destOrd="0" presId="urn:microsoft.com/office/officeart/2005/8/layout/radial6"/>
    <dgm:cxn modelId="{82AAE971-1511-4C50-A20F-5CED304EC138}" type="presOf" srcId="{79A2A4F5-50DA-49FD-9FDB-A6A3EF225B9C}" destId="{E93A66A7-97AD-444D-8BEB-F6176CC20124}" srcOrd="0" destOrd="0" presId="urn:microsoft.com/office/officeart/2005/8/layout/radial6"/>
    <dgm:cxn modelId="{080BC37B-39B6-4D7B-A5A6-9004A54D3CE7}" type="presOf" srcId="{91E82725-9452-47A7-AFCE-3B14A2C59B57}" destId="{F8C0D9D6-00D4-49F3-8779-67B74977D5A4}" srcOrd="0" destOrd="0" presId="urn:microsoft.com/office/officeart/2005/8/layout/radial6"/>
    <dgm:cxn modelId="{0EF2E683-EB5F-47EF-B5DF-756E6FDB304D}" srcId="{254EF105-BD69-4887-917B-3AFC416F262C}" destId="{79A2A4F5-50DA-49FD-9FDB-A6A3EF225B9C}" srcOrd="3" destOrd="0" parTransId="{DC8CE3D0-04F4-42FB-A01E-56865BC87A9A}" sibTransId="{39E03913-47AD-48F7-947F-2FC264E155D3}"/>
    <dgm:cxn modelId="{A924378A-A48E-4DDC-8604-5E2525AE61E1}" type="presOf" srcId="{39E03913-47AD-48F7-947F-2FC264E155D3}" destId="{64D24EC2-656A-43BA-8D86-42E1915C4E70}" srcOrd="0" destOrd="0" presId="urn:microsoft.com/office/officeart/2005/8/layout/radial6"/>
    <dgm:cxn modelId="{59A00CA7-47CD-4721-8661-C1D5EC2E496C}" srcId="{4C80630F-38C1-402B-901C-7CD98214DCBE}" destId="{254EF105-BD69-4887-917B-3AFC416F262C}" srcOrd="0" destOrd="0" parTransId="{646CECC2-A45A-4CA0-8EAA-806075296532}" sibTransId="{55E6C314-5C98-4977-A41F-D9D532E312C7}"/>
    <dgm:cxn modelId="{FD6152AD-EEC4-4A49-B02E-F5E98872246D}" srcId="{254EF105-BD69-4887-917B-3AFC416F262C}" destId="{01AF5E2C-4BA4-459C-AE4A-117F0A2C3C0A}" srcOrd="2" destOrd="0" parTransId="{E567316F-690A-4974-91AB-1808D71A5EB6}" sibTransId="{56E2BE6C-EBF7-411A-B0E8-2530D4499A2B}"/>
    <dgm:cxn modelId="{6DC214C7-CE8A-434F-816F-0422B2D06CC8}" srcId="{254EF105-BD69-4887-917B-3AFC416F262C}" destId="{046BA0DF-16E9-4FBD-AD41-0B54E59622EE}" srcOrd="1" destOrd="0" parTransId="{B14601E4-7DF7-4EFD-961E-3E0252B4B0D1}" sibTransId="{8A61194B-21CE-4666-A3E6-43328586C809}"/>
    <dgm:cxn modelId="{C1D45EDF-0BA5-4396-B60C-5EE06BDC2567}" type="presOf" srcId="{01AF5E2C-4BA4-459C-AE4A-117F0A2C3C0A}" destId="{25F76C2E-82F8-4C32-9AA3-6011516CFA20}" srcOrd="0" destOrd="0" presId="urn:microsoft.com/office/officeart/2005/8/layout/radial6"/>
    <dgm:cxn modelId="{446326F9-5DBA-45F2-96F2-94C0E87C08C2}" type="presOf" srcId="{254EF105-BD69-4887-917B-3AFC416F262C}" destId="{2C3AA78F-1CAC-4E32-9B65-C585FFE936D3}" srcOrd="0" destOrd="0" presId="urn:microsoft.com/office/officeart/2005/8/layout/radial6"/>
    <dgm:cxn modelId="{673F79FD-C951-49EA-AE5B-E287796C6650}" srcId="{254EF105-BD69-4887-917B-3AFC416F262C}" destId="{91E82725-9452-47A7-AFCE-3B14A2C59B57}" srcOrd="0" destOrd="0" parTransId="{BDF237BF-FEBE-4095-AFCB-4C776BFEC72B}" sibTransId="{D3017711-6D2B-42D6-92C2-59E5FBA6E396}"/>
    <dgm:cxn modelId="{FB0CEE89-2DE3-463D-8024-02AE433E2A4E}" type="presParOf" srcId="{2D174C20-7014-4A2F-8BA9-8EE5ED583003}" destId="{2C3AA78F-1CAC-4E32-9B65-C585FFE936D3}" srcOrd="0" destOrd="0" presId="urn:microsoft.com/office/officeart/2005/8/layout/radial6"/>
    <dgm:cxn modelId="{6453FDDD-51AC-499A-93AB-1AC4AF28086F}" type="presParOf" srcId="{2D174C20-7014-4A2F-8BA9-8EE5ED583003}" destId="{F8C0D9D6-00D4-49F3-8779-67B74977D5A4}" srcOrd="1" destOrd="0" presId="urn:microsoft.com/office/officeart/2005/8/layout/radial6"/>
    <dgm:cxn modelId="{8BC5A6F8-9C37-41BC-966D-512091E84820}" type="presParOf" srcId="{2D174C20-7014-4A2F-8BA9-8EE5ED583003}" destId="{A481EBDB-0DEE-466D-B195-7506191C91E3}" srcOrd="2" destOrd="0" presId="urn:microsoft.com/office/officeart/2005/8/layout/radial6"/>
    <dgm:cxn modelId="{4F88D229-CE10-4F15-ADA5-19D92CD48129}" type="presParOf" srcId="{2D174C20-7014-4A2F-8BA9-8EE5ED583003}" destId="{C9A9AD47-A3D4-4713-8578-E9C01C5168A2}" srcOrd="3" destOrd="0" presId="urn:microsoft.com/office/officeart/2005/8/layout/radial6"/>
    <dgm:cxn modelId="{A5B30AEB-3ED6-4204-AEAF-4EB1D8A73EA1}" type="presParOf" srcId="{2D174C20-7014-4A2F-8BA9-8EE5ED583003}" destId="{FC5E427E-186B-4775-B081-FB356401875C}" srcOrd="4" destOrd="0" presId="urn:microsoft.com/office/officeart/2005/8/layout/radial6"/>
    <dgm:cxn modelId="{A6918CC4-4264-4C18-AD09-A4C1E78FCC30}" type="presParOf" srcId="{2D174C20-7014-4A2F-8BA9-8EE5ED583003}" destId="{5EC9D489-5322-428B-857F-56B85DDC7CF4}" srcOrd="5" destOrd="0" presId="urn:microsoft.com/office/officeart/2005/8/layout/radial6"/>
    <dgm:cxn modelId="{8D86E965-0FBC-428D-9C89-D83F068DAEDB}" type="presParOf" srcId="{2D174C20-7014-4A2F-8BA9-8EE5ED583003}" destId="{B57E248F-9894-449E-8967-4C0603155D83}" srcOrd="6" destOrd="0" presId="urn:microsoft.com/office/officeart/2005/8/layout/radial6"/>
    <dgm:cxn modelId="{ED087BE3-9EF0-42B2-87AC-A74B96D1C0FC}" type="presParOf" srcId="{2D174C20-7014-4A2F-8BA9-8EE5ED583003}" destId="{25F76C2E-82F8-4C32-9AA3-6011516CFA20}" srcOrd="7" destOrd="0" presId="urn:microsoft.com/office/officeart/2005/8/layout/radial6"/>
    <dgm:cxn modelId="{4A920E59-E9A3-47E9-AC94-22D7A72008AA}" type="presParOf" srcId="{2D174C20-7014-4A2F-8BA9-8EE5ED583003}" destId="{101C68B5-21EF-412B-B52C-F76E6C2A34E5}" srcOrd="8" destOrd="0" presId="urn:microsoft.com/office/officeart/2005/8/layout/radial6"/>
    <dgm:cxn modelId="{BA3DFAB4-5089-48D5-A8A7-C6D351816964}" type="presParOf" srcId="{2D174C20-7014-4A2F-8BA9-8EE5ED583003}" destId="{B334D058-539D-4935-841D-72082F9B9CEE}" srcOrd="9" destOrd="0" presId="urn:microsoft.com/office/officeart/2005/8/layout/radial6"/>
    <dgm:cxn modelId="{E9265AC3-70D2-4CF4-AA40-3BFB0901974F}" type="presParOf" srcId="{2D174C20-7014-4A2F-8BA9-8EE5ED583003}" destId="{E93A66A7-97AD-444D-8BEB-F6176CC20124}" srcOrd="10" destOrd="0" presId="urn:microsoft.com/office/officeart/2005/8/layout/radial6"/>
    <dgm:cxn modelId="{7F593A53-6B6C-43F4-AF1D-4F08FD13C88A}" type="presParOf" srcId="{2D174C20-7014-4A2F-8BA9-8EE5ED583003}" destId="{CB033DE3-737C-4D11-8275-DE6E1AED00FD}" srcOrd="11" destOrd="0" presId="urn:microsoft.com/office/officeart/2005/8/layout/radial6"/>
    <dgm:cxn modelId="{C19D8737-AC79-4F71-9BD2-D80D60BDAD98}" type="presParOf" srcId="{2D174C20-7014-4A2F-8BA9-8EE5ED583003}" destId="{64D24EC2-656A-43BA-8D86-42E1915C4E7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24EC2-656A-43BA-8D86-42E1915C4E7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34D058-539D-4935-841D-72082F9B9CE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7E248F-9894-449E-8967-4C0603155D83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A9AD47-A3D4-4713-8578-E9C01C5168A2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AA78F-1CAC-4E32-9B65-C585FFE936D3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+mj-lt"/>
              <a:ea typeface="華康中黑體" panose="020B0509000000000000" pitchFamily="49" charset="-120"/>
            </a:rPr>
            <a:t>PAPA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latin typeface="華康中黑體" panose="020B0509000000000000" pitchFamily="49" charset="-120"/>
              <a:ea typeface="華康中黑體" panose="020B0509000000000000" pitchFamily="49" charset="-120"/>
            </a:rPr>
            <a:t>資訊倫理</a:t>
          </a:r>
          <a:endParaRPr lang="zh-TW" altLang="en-US" sz="2400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385569" y="2030903"/>
        <a:ext cx="1356860" cy="1356860"/>
      </dsp:txXfrm>
    </dsp:sp>
    <dsp:sp modelId="{F8C0D9D6-00D4-49F3-8779-67B74977D5A4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i="0" kern="1200" dirty="0">
              <a:latin typeface="華康中黑體" panose="020B0509000000000000" pitchFamily="49" charset="-120"/>
              <a:ea typeface="華康中黑體" panose="020B0509000000000000" pitchFamily="49" charset="-120"/>
            </a:rPr>
            <a:t>隱私權</a:t>
          </a:r>
          <a:r>
            <a:rPr lang="en-US" altLang="zh-TW" sz="1300" b="0" i="0" kern="1200" dirty="0"/>
            <a:t>(</a:t>
          </a:r>
          <a:r>
            <a:rPr lang="en-US" sz="1300" b="0" i="0" kern="1200" dirty="0"/>
            <a:t>Privacy)</a:t>
          </a:r>
          <a:endParaRPr lang="zh-TW" altLang="en-US" sz="1300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589098" y="199168"/>
        <a:ext cx="949803" cy="949803"/>
      </dsp:txXfrm>
    </dsp:sp>
    <dsp:sp modelId="{FC5E427E-186B-4775-B081-FB356401875C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i="0" kern="1200" dirty="0">
              <a:latin typeface="華康中黑體" panose="020B0509000000000000" pitchFamily="49" charset="-120"/>
              <a:ea typeface="華康中黑體" panose="020B0509000000000000" pitchFamily="49" charset="-120"/>
            </a:rPr>
            <a:t>精確性</a:t>
          </a:r>
          <a:r>
            <a:rPr lang="en-US" altLang="zh-TW" sz="1300" b="0" i="0" kern="1200" dirty="0"/>
            <a:t>(</a:t>
          </a:r>
          <a:r>
            <a:rPr lang="en-US" sz="1300" b="0" i="0" kern="1200" dirty="0"/>
            <a:t>Accuracy)</a:t>
          </a:r>
          <a:endParaRPr lang="zh-TW" altLang="en-US" sz="1300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5624361" y="2234431"/>
        <a:ext cx="949803" cy="949803"/>
      </dsp:txXfrm>
    </dsp:sp>
    <dsp:sp modelId="{25F76C2E-82F8-4C32-9AA3-6011516CFA20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i="0" kern="1200" dirty="0">
              <a:latin typeface="華康中黑體" panose="020B0509000000000000" pitchFamily="49" charset="-120"/>
              <a:ea typeface="華康中黑體" panose="020B0509000000000000" pitchFamily="49" charset="-120"/>
            </a:rPr>
            <a:t>財產權</a:t>
          </a:r>
          <a:r>
            <a:rPr lang="en-US" altLang="zh-TW" sz="1300" b="0" i="0" kern="1200" dirty="0"/>
            <a:t>(</a:t>
          </a:r>
          <a:r>
            <a:rPr lang="en-US" sz="1300" b="0" i="0" kern="1200" dirty="0"/>
            <a:t>Property)</a:t>
          </a:r>
          <a:endParaRPr lang="zh-TW" altLang="en-US" sz="1300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589098" y="4269695"/>
        <a:ext cx="949803" cy="949803"/>
      </dsp:txXfrm>
    </dsp:sp>
    <dsp:sp modelId="{E93A66A7-97AD-444D-8BEB-F6176CC20124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i="0" kern="1200" dirty="0">
              <a:latin typeface="華康中黑體" panose="020B0509000000000000" pitchFamily="49" charset="-120"/>
              <a:ea typeface="華康中黑體" panose="020B0509000000000000" pitchFamily="49" charset="-120"/>
            </a:rPr>
            <a:t>存取權</a:t>
          </a:r>
          <a:r>
            <a:rPr lang="en-US" altLang="zh-TW" sz="1300" b="0" i="0" kern="1200" dirty="0"/>
            <a:t>(</a:t>
          </a:r>
          <a:r>
            <a:rPr lang="en-US" sz="1300" b="0" i="0" kern="1200" dirty="0"/>
            <a:t>Accessibility)</a:t>
          </a:r>
          <a:endParaRPr lang="zh-TW" altLang="en-US" sz="1300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5D383-F98B-4FC7-B75E-43E06982E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C78637-F632-4354-9F9A-FD5C95B1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627BC-688A-4A27-9038-BF9F9240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EB99F-A944-4698-A366-1DBDFFC9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F2E3D-EED1-4D4C-8360-CCAAFA76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E1D16-23CE-497E-8469-03AC1F7A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3CB364-F7A1-48F0-958D-F2C621E8B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DD15A-5A2D-4B5A-B207-2C6F940C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6D29BF-46EE-496A-B1E6-33454CDA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59E3E-1289-466E-9EAF-AC0A718C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3BC267-FCBB-4017-89BA-A7BCE1126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0B57F1-4A37-4BF3-8C8D-806E145F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511FC-A80D-4C6E-98A4-52E2ADDE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5192C-51E8-43E5-BDA3-CD82C4C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6921B-5F25-452B-8AE8-5255ADE9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0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387A4-5985-4574-9768-47DFF243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96852-3DBB-4204-ACE4-1A53CCF5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7AAFD-8435-4086-A96A-BE48B016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17589-7899-4DF4-9E88-1B6D3380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59D80-E195-40DA-B029-2BCFC9AC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1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9509E-9DAA-4900-8691-93EFBBAC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25EB96-A38E-47A3-B343-5ED6685C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A92BF-810F-4A87-BD7E-A80D8C90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F346F-C76F-4EE0-9286-369209C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3F3F0-C7B8-4C2E-BAFC-F013FEB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5502C-71DA-4DB6-8472-D5AA410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DD4F3-85CC-48A0-B213-824652FF5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898116-5893-4738-AEAD-B1A80BC3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21FBF3-7EC0-4ACA-B1A9-0102EE42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DD4F2-D958-403D-A0A6-E60E8BA8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6AA6F-1CD4-474D-8803-BAF22867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B06EA-A4F6-43F2-815D-9C5FEFF4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632553-B861-45A1-9B40-5F677F5E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905536-E8CF-485E-BB64-FE3FC66A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006270-A297-437D-AB53-4D0BF3FE1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E35006-5F2E-42F9-B647-A92A519E0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C9F9E4-2DEB-46C4-906B-7DCB3805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B493BD-2209-4AFA-AE67-A59DD6ED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57E47B-51F6-4D2B-8D09-72110A08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29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C56EB-253D-4A85-89D6-9ACD7F7B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E64D23-C8C1-45D3-974E-4E64D057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028F81-2782-4230-8FC4-A2EB283C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73536C-0F4C-40F1-8130-FC53FEAB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09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E59CEB-469A-4E8B-A049-226706A2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555785-A3E5-432F-A087-3D6D7A57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3FD35-2A23-4E57-892F-DDC015A3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30A0B-54FA-4728-9665-E0204DC6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3BB4C-0064-42E4-B226-10A10E00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629534-B093-46AC-8267-F0CEE5DB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18F425-AAFC-4BE1-AB7D-1C347FB7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447A1-EF0A-4E9B-945B-CEB704E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8A13BE-EB1D-44CB-838C-78C93868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F421-1A3B-4DC3-A53F-60A4281E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11C49D-0934-4B74-AA64-8913785A2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D8A33A-E8B9-46B4-A2ED-63825A6D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415FA3-F2D2-4B1F-AFDE-AABE2FE2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D752A3-ED77-4EAB-BA81-A1D0EE4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F1960-C1A7-4521-83F4-FED843D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22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259129-59F4-4D9A-82A5-B3827B42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1BED47-EEFB-4390-A6C2-9C418642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FE61F3-08A3-4A77-AEA8-0DD2C3983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7C16-C8E7-4830-9223-5063CBE5DD5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9C5B1-F20B-4321-8D7E-127CC727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961B2-43F0-47E0-B904-DA2B3FF7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D745-85B8-4A35-BDCD-A431646DB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87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A253046B-FBBC-4A8E-BDAC-79404950D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7372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圖形 7" descr="單線箭號 (順時針曲線)">
            <a:extLst>
              <a:ext uri="{FF2B5EF4-FFF2-40B4-BE49-F238E27FC236}">
                <a16:creationId xmlns:a16="http://schemas.microsoft.com/office/drawing/2014/main" id="{F45CD8BC-3C47-4605-B6F5-5BE730699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624704">
            <a:off x="6924516" y="799379"/>
            <a:ext cx="705569" cy="7055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B3C93B1-5841-486D-97E3-EC3BEC194790}"/>
              </a:ext>
            </a:extLst>
          </p:cNvPr>
          <p:cNvSpPr/>
          <p:nvPr/>
        </p:nvSpPr>
        <p:spPr>
          <a:xfrm>
            <a:off x="7444365" y="388037"/>
            <a:ext cx="42079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444444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保障個人資訊不被使用、個人身體隱私、與他人通訊不被公佈，以及個人居家領土不被侵犯的隱私</a:t>
            </a:r>
            <a:endParaRPr lang="zh-TW" altLang="en-US" sz="1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59752D-3716-42C6-B979-5D3333D07254}"/>
              </a:ext>
            </a:extLst>
          </p:cNvPr>
          <p:cNvSpPr/>
          <p:nvPr/>
        </p:nvSpPr>
        <p:spPr>
          <a:xfrm>
            <a:off x="8400710" y="2147582"/>
            <a:ext cx="282851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444444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不正確的資訊或病毒在網路傳播。</a:t>
            </a:r>
          </a:p>
        </p:txBody>
      </p:sp>
      <p:pic>
        <p:nvPicPr>
          <p:cNvPr id="4" name="圖形 3" descr="單線箭號 (略彎曲線)">
            <a:extLst>
              <a:ext uri="{FF2B5EF4-FFF2-40B4-BE49-F238E27FC236}">
                <a16:creationId xmlns:a16="http://schemas.microsoft.com/office/drawing/2014/main" id="{B5B7C5F6-1881-409A-A242-B887753165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881604" flipH="1">
            <a:off x="8860439" y="2514599"/>
            <a:ext cx="914400" cy="91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9B38B4-AFD9-4459-A6BC-60BF5379B55C}"/>
              </a:ext>
            </a:extLst>
          </p:cNvPr>
          <p:cNvSpPr/>
          <p:nvPr/>
        </p:nvSpPr>
        <p:spPr>
          <a:xfrm>
            <a:off x="6883732" y="5660053"/>
            <a:ext cx="3115945" cy="307777"/>
          </a:xfrm>
          <a:prstGeom prst="rect">
            <a:avLst/>
          </a:prstGeom>
          <a:solidFill>
            <a:srgbClr val="40E89E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444444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任意傳播或下載未經授權之數位資產。</a:t>
            </a:r>
          </a:p>
        </p:txBody>
      </p:sp>
      <p:pic>
        <p:nvPicPr>
          <p:cNvPr id="12" name="圖形 11" descr="單線箭號 (順時針曲線)">
            <a:extLst>
              <a:ext uri="{FF2B5EF4-FFF2-40B4-BE49-F238E27FC236}">
                <a16:creationId xmlns:a16="http://schemas.microsoft.com/office/drawing/2014/main" id="{C3B58150-53AC-477F-8F49-A3A71B2F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62763">
            <a:off x="6309086" y="5829423"/>
            <a:ext cx="914400" cy="9144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4F527F9-AE5C-4404-B2F1-413B528F737D}"/>
              </a:ext>
            </a:extLst>
          </p:cNvPr>
          <p:cNvSpPr/>
          <p:nvPr/>
        </p:nvSpPr>
        <p:spPr>
          <a:xfrm>
            <a:off x="622367" y="2043623"/>
            <a:ext cx="326319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444444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資訊安全不足，私人資料遭到非法存取</a:t>
            </a:r>
            <a:endParaRPr lang="zh-TW" altLang="en-US" sz="1400" dirty="0"/>
          </a:p>
        </p:txBody>
      </p:sp>
      <p:pic>
        <p:nvPicPr>
          <p:cNvPr id="14" name="圖形 13" descr="單線箭號 (順時針曲線)">
            <a:extLst>
              <a:ext uri="{FF2B5EF4-FFF2-40B4-BE49-F238E27FC236}">
                <a16:creationId xmlns:a16="http://schemas.microsoft.com/office/drawing/2014/main" id="{2336488E-C618-4D02-93D5-B7E9617D4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175893" flipH="1">
            <a:off x="2443498" y="2361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74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華康中黑體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2020-09-17T05:41:51Z</dcterms:created>
  <dcterms:modified xsi:type="dcterms:W3CDTF">2020-09-24T05:50:39Z</dcterms:modified>
</cp:coreProperties>
</file>