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iqhpqCXwoE4F/yvWOvGA7rloI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a5a9ec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0a5a9ec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a5a9ec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0a5a9ec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pythontutor.com/render.html#code=numeros%20%3D%20%5B1,%202,%203,%204,%205%5D%0Aresultados%20%3D%20%5B%5D%0A%0Afor%20numero%20in%20numeros%3A%0A%20%20%20%20multiplicado%20%3D%20numero%20*%202%0A%20%20%20%20resultados.append%28multiplicado%29%0A%20%20%20%20print%28f%22%7Bnumero%7D%20multiplicado%20por%202%20es%20%7Bmultiplicado%7D%22%29%0A%0Aprint%28f%22Lista%20resultante%3A%20%7Bresultados%7D%22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Estructuras de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Condicionales y bucles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</a:t>
            </a:r>
            <a:r>
              <a:rPr lang="es"/>
              <a:t>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pic>
        <p:nvPicPr>
          <p:cNvPr id="341" name="Google Shape;3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70875"/>
            <a:ext cx="51816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0"/>
          <p:cNvSpPr txBox="1"/>
          <p:nvPr/>
        </p:nvSpPr>
        <p:spPr>
          <a:xfrm>
            <a:off x="1981200" y="3890300"/>
            <a:ext cx="5181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¡Vamos a visualizarlo!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 txBox="1"/>
          <p:nvPr>
            <p:ph idx="1" type="body"/>
          </p:nvPr>
        </p:nvSpPr>
        <p:spPr>
          <a:xfrm>
            <a:off x="1219200" y="1500200"/>
            <a:ext cx="70905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recorrer una lista y al mismo tiempo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el índice del elemento que estamos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recorriendo.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 utilizaremos la función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enumerate()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1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9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y la fruta correspondiente.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un patrón útil cuando necesitas trabajar tanto con el índice como con los elementos de la lista.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11"/>
          <p:cNvSpPr txBox="1"/>
          <p:nvPr>
            <p:ph type="title"/>
          </p:nvPr>
        </p:nvSpPr>
        <p:spPr>
          <a:xfrm>
            <a:off x="1303800" y="598575"/>
            <a:ext cx="70305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pic>
        <p:nvPicPr>
          <p:cNvPr id="349" name="Google Shape;3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5" y="150017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crear un rango con la función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nos permitirá generar un rango de índices.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actual.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bucle es ideal cuando solo te interesa usar los índices y no trabajar con una secuencia como una lista.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900" y="2205038"/>
            <a:ext cx="2362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s"/>
              <a:t>vs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13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no sabes cuántas iteraciones necesitarás, pero sí conoces la condición que debe cumplirse para que el bucle se siga ejecutando.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quieras iterar sobre una secuencia de datos o cuando el número de iteraciones es conocido o predecible.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100" y="0"/>
            <a:ext cx="9144000" cy="46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5400"/>
              <a:t>¡¡BÚ!!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Bú de bucles anidados</a:t>
            </a:r>
            <a:endParaRPr/>
          </a:p>
        </p:txBody>
      </p:sp>
      <p:sp>
        <p:nvSpPr>
          <p:cNvPr id="373" name="Google Shape;373;p15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igual que podemos anidar condicionales, también podemos anidar bucles!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cuando tenemos listas dentro de una lista, ¿cómo recorremos todos los elementos?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Bucles anidados</a:t>
            </a:r>
            <a:endParaRPr/>
          </a:p>
        </p:txBody>
      </p:sp>
      <p:pic>
        <p:nvPicPr>
          <p:cNvPr id="379" name="Google Shape;3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913" y="1432775"/>
            <a:ext cx="39341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a5a9ecfc2_0_0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Sentencias de Control de Flujo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5" name="Google Shape;385;g30a5a9ecfc2_0_0"/>
          <p:cNvSpPr txBox="1"/>
          <p:nvPr/>
        </p:nvSpPr>
        <p:spPr>
          <a:xfrm>
            <a:off x="1173225" y="1597875"/>
            <a:ext cx="71364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s" sz="1500"/>
              <a:t>: Termina el bucle inmediatamente, salta el resto de las iteraciones y continúa con el código fuera del bucle. Ideal cuando quieres detener un bucle basado en una condición.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s" sz="1500"/>
              <a:t>: Salta el resto del código en la iteración actual y continúa con la siguiente iteración del bucle. Útil cuando quieres omitir ciertas iteraciones basadas en una condición.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a5a9ecfc2_0_9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Sentencias de Control de Flujo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1" name="Google Shape;391;g30a5a9ecfc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5" y="1943050"/>
            <a:ext cx="2665150" cy="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0a5a9ecfc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75" y="3165526"/>
            <a:ext cx="3343817" cy="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0a5a9ecfc2_0_9"/>
          <p:cNvPicPr preferRelativeResize="0"/>
          <p:nvPr/>
        </p:nvPicPr>
        <p:blipFill rotWithShape="1">
          <a:blip r:embed="rId5">
            <a:alphaModFix/>
          </a:blip>
          <a:srcRect b="3305" l="1025" r="4892" t="3052"/>
          <a:stretch/>
        </p:blipFill>
        <p:spPr>
          <a:xfrm>
            <a:off x="4676825" y="1886975"/>
            <a:ext cx="3708001" cy="22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las Estructuras de Control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780450"/>
            <a:ext cx="70305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bloques que alteran el flujo normal de ejecución de un programa.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muy importante mantener una indentación adecuada para que el bloque funcione correctamente.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de control más comunes en Python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tomar decisiones.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repetir un bloque de código.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279100" y="1673200"/>
            <a:ext cx="70305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Permiten ejecutar un bloque de código sólo si se cumple una condición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100" y="2237750"/>
            <a:ext cx="3203900" cy="133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075" y="2348725"/>
            <a:ext cx="2234000" cy="1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 anidadas</a:t>
            </a:r>
            <a:endParaRPr/>
          </a:p>
        </p:txBody>
      </p:sp>
      <p:pic>
        <p:nvPicPr>
          <p:cNvPr id="301" name="Google Shape;3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575" y="2271375"/>
            <a:ext cx="2313250" cy="16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1279100" y="1673200"/>
            <a:ext cx="70305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también se pueden anidar dentro de otros condicionales.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 con operadores lógicos</a:t>
            </a:r>
            <a:endParaRPr/>
          </a:p>
        </p:txBody>
      </p:sp>
      <p:sp>
        <p:nvSpPr>
          <p:cNvPr id="308" name="Google Shape;308;p5"/>
          <p:cNvSpPr txBox="1"/>
          <p:nvPr>
            <p:ph idx="1" type="body"/>
          </p:nvPr>
        </p:nvSpPr>
        <p:spPr>
          <a:xfrm>
            <a:off x="1279100" y="1562075"/>
            <a:ext cx="70305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pueden combinarse con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Todas las condiciones deben ser verdaderas.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 menos una condición debe ser verdadera.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Invierte el valor de verdad de una condición.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250" y="2875350"/>
            <a:ext cx="2731751" cy="1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Repetitivas (bucles)</a:t>
            </a:r>
            <a:endParaRPr/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279100" y="1524000"/>
            <a:ext cx="70305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diferentes formas de crear una estructura repetitiva, es decir, un bucle.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repetitivas nos permiten ejecutar un bloque de código múltiples veces de forma automática, ya sea mientras se cumpla una condición o recorriendo elementos de una secuencia.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vamos a ver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/>
          </a:p>
        </p:txBody>
      </p:sp>
      <p:sp>
        <p:nvSpPr>
          <p:cNvPr id="321" name="Google Shape;321;p7"/>
          <p:cNvSpPr txBox="1"/>
          <p:nvPr>
            <p:ph idx="1" type="body"/>
          </p:nvPr>
        </p:nvSpPr>
        <p:spPr>
          <a:xfrm>
            <a:off x="1279100" y="1765300"/>
            <a:ext cx="7030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repite mientras se cumpla una condición específica.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útil cuando no sabemos de antemano cuántas veces debe repetirse el bucle, pero sabemos que debe hacerlo hasta que una condición deje de cumplirse.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5" y="3132138"/>
            <a:ext cx="54673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/>
          </a:p>
        </p:txBody>
      </p:sp>
      <p:pic>
        <p:nvPicPr>
          <p:cNvPr id="328" name="Google Shape;3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483575"/>
            <a:ext cx="5638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sp>
        <p:nvSpPr>
          <p:cNvPr id="334" name="Google Shape;334;p9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 sobre una secuencia (como una lista, tupla o conjunto) o recorre un rango de números.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cuando sabemos de antemano cuántas veces queremos que se ejecute el código, o cuando queremos recorrer una estructura de datos elemento por elemento.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300" y="3502025"/>
            <a:ext cx="5372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