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lf61OFQKvca+BkzUoPryGCQF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abc8dd2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0abc8dd2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abc8dd2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0abc8dd2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abc8dd2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abc8dd2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abc8dd2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0abc8dd2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abc8dd2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0abc8dd2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abc8dd2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0abc8dd2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abc8dd2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abc8dd2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abc8dd2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0abc8dd2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abc8dd2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0abc8dd2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Funciones II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Creación de funciones avanzadas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abc8dd293_0_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56" name="Google Shape;356;g30abc8dd293_0_82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g30abc8dd293_0_82"/>
          <p:cNvSpPr txBox="1"/>
          <p:nvPr/>
        </p:nvSpPr>
        <p:spPr>
          <a:xfrm>
            <a:off x="761750" y="1408250"/>
            <a:ext cx="72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Podríamos lograr lo mismo si usamos un único argumento que sea un diccionario.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g30abc8dd293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438" y="4043800"/>
            <a:ext cx="1419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0abc8dd293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488" y="1928813"/>
            <a:ext cx="7286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abc8dd293_0_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Ejercicios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5" name="Google Shape;365;g30abc8dd293_0_93"/>
          <p:cNvSpPr txBox="1"/>
          <p:nvPr/>
        </p:nvSpPr>
        <p:spPr>
          <a:xfrm>
            <a:off x="911500" y="1588625"/>
            <a:ext cx="7266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 una función que pueda realizar operaciones básicas como suma, resta, multiplicación y división.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Pedirá al usuario elegir una operación a partir de un listado y luego pedirá los valores a operar.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Utiliza funciones separadas para cada operación.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Escribe una función que determine si un número dado es primo o no.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Pedirá al usuario que ingrese un número y muestra un mensaje indicando si es primo o no.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Paso de parámetros. Por posición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forma más sencilla de agregar los parámetros a una función es por posición, siguiendo el mismo orden que en la definición de la función.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042225"/>
            <a:ext cx="61341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"/>
          <p:cNvSpPr txBox="1"/>
          <p:nvPr/>
        </p:nvSpPr>
        <p:spPr>
          <a:xfrm>
            <a:off x="4572000" y="3346525"/>
            <a:ext cx="4132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de invocar esta función así es que tengo que acordarme del orden de los coeficientes.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2"/>
          <p:cNvCxnSpPr>
            <a:stCxn id="289" idx="1"/>
          </p:cNvCxnSpPr>
          <p:nvPr/>
        </p:nvCxnSpPr>
        <p:spPr>
          <a:xfrm flipH="1">
            <a:off x="3978000" y="3646075"/>
            <a:ext cx="594000" cy="52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abc8dd293_0_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Paso de parámetros. Por clave-valor</a:t>
            </a:r>
            <a:endParaRPr/>
          </a:p>
        </p:txBody>
      </p:sp>
      <p:sp>
        <p:nvSpPr>
          <p:cNvPr id="296" name="Google Shape;296;g30abc8dd293_0_1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variar el orden en el que introduzco los parámetros indicando el nombre de cada uno.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30abc8dd29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38" y="2025763"/>
            <a:ext cx="54197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abc8dd293_0_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Por clave-valor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3" name="Google Shape;303;g30abc8dd293_0_11"/>
          <p:cNvSpPr txBox="1"/>
          <p:nvPr>
            <p:ph idx="1" type="body"/>
          </p:nvPr>
        </p:nvSpPr>
        <p:spPr>
          <a:xfrm>
            <a:off x="1303700" y="13190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forzar a que los parámetros se introduzcan sólo por clave-valor añadiendo un asterisco antes del nombre de los parámetros en la definición de la función: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30abc8dd29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275" y="1928463"/>
            <a:ext cx="60769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0abc8dd293_0_11"/>
          <p:cNvSpPr txBox="1"/>
          <p:nvPr/>
        </p:nvSpPr>
        <p:spPr>
          <a:xfrm>
            <a:off x="1193000" y="3413325"/>
            <a:ext cx="644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asterisco está rompiendo el orden. Por detrás de él todos los parámetros se tienen que introducir por clave.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g30abc8dd293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275" y="3998313"/>
            <a:ext cx="43434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abc8dd293_0_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Valores por defecto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2" name="Google Shape;312;g30abc8dd293_0_20"/>
          <p:cNvSpPr txBox="1"/>
          <p:nvPr>
            <p:ph idx="1" type="body"/>
          </p:nvPr>
        </p:nvSpPr>
        <p:spPr>
          <a:xfrm>
            <a:off x="1303700" y="13190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ocurre si quiero calcular f(8) siendo f = x²+3?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Obtengo un error porque no sabe qué valor debe dar a la b.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los coeficientes puedo darles un valor "por defecto" pero los argumentos sin valor por defecto deben señalarse ANTES que los otros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30abc8dd29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778175"/>
            <a:ext cx="30670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0abc8dd29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8750" y="3104138"/>
            <a:ext cx="60864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abc8dd293_0_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Valores por defecto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20" name="Google Shape;320;g30abc8dd293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750" y="1854100"/>
            <a:ext cx="62674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abc8dd293_0_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26" name="Google Shape;326;g30abc8dd293_0_42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g30abc8dd293_0_42"/>
          <p:cNvSpPr txBox="1"/>
          <p:nvPr/>
        </p:nvSpPr>
        <p:spPr>
          <a:xfrm>
            <a:off x="761750" y="1484450"/>
            <a:ext cx="727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es algo que escribiremos en nuestro código de momento, pero sí es posible que veáis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**kwargs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en la documentación de alguna librería.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 necesario conocer su significado.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g30abc8dd293_0_42"/>
          <p:cNvSpPr txBox="1"/>
          <p:nvPr/>
        </p:nvSpPr>
        <p:spPr>
          <a:xfrm>
            <a:off x="761750" y="2243500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 en una función quiero poder introducir un número variable de parámetros,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será una tupla que almacene todos los parámetros “sobrantes”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g30abc8dd293_0_42"/>
          <p:cNvSpPr txBox="1"/>
          <p:nvPr/>
        </p:nvSpPr>
        <p:spPr>
          <a:xfrm>
            <a:off x="761750" y="3883875"/>
            <a:ext cx="727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primera_linea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 el primer parámetro, y es obligatorio.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*resto_lineas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será la tupla que almacene todos los parámetros “sobrantes” en este caso (aunque suele ponerse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para el nombre de la tupla de argumentos, no es obligatorio).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g30abc8dd293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2863700"/>
            <a:ext cx="5490546" cy="9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abc8dd293_0_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36" name="Google Shape;336;g30abc8dd293_0_57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g30abc8dd293_0_57"/>
          <p:cNvSpPr txBox="1"/>
          <p:nvPr/>
        </p:nvSpPr>
        <p:spPr>
          <a:xfrm>
            <a:off x="761750" y="1408250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Vemos al ejecutar que la primera línea ha pasado por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.upper()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 el resto, almacenadas en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resto_lineas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han pasado por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.capitalize()</a:t>
            </a:r>
            <a:endParaRPr b="0" i="0" sz="13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8" name="Google Shape;338;g30abc8dd293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75" y="1888538"/>
            <a:ext cx="6905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0abc8dd293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175" y="3446638"/>
            <a:ext cx="5334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0abc8dd293_0_57"/>
          <p:cNvSpPr txBox="1"/>
          <p:nvPr/>
        </p:nvSpPr>
        <p:spPr>
          <a:xfrm>
            <a:off x="761750" y="2913263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Podría haber logrado el mismo resultado almacenando el resto de líneas en una tupla, para que la función sólo reciba dos parámetros</a:t>
            </a:r>
            <a:endParaRPr b="0" i="0" sz="13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g30abc8dd293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175" y="4282454"/>
            <a:ext cx="7131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abc8dd293_0_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47" name="Google Shape;347;g30abc8dd293_0_70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g30abc8dd293_0_70"/>
          <p:cNvSpPr txBox="1"/>
          <p:nvPr/>
        </p:nvSpPr>
        <p:spPr>
          <a:xfrm>
            <a:off x="761750" y="1408250"/>
            <a:ext cx="7279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advertir a la función de que los argumentos sobrantes se introducen por clave-valor y no por posición, ponemos doble asterisco.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argumentos sobrantes se almacenarán ahora en un diccionario, ya que hay que guardar tanto los valores como las claves a las que están asociados.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nombre habitual de estos diccionarios es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**kwargs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pero no es obligatorio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g30abc8dd293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50" y="3107075"/>
            <a:ext cx="48672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0abc8dd293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63" y="3862575"/>
            <a:ext cx="75342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