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jM3nDbqy2HlWXORHemMiElkAKX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b34d931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0b34d931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b34d931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0b34d931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b34d931c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0b34d931c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b34d931c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0b34d931c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b34d931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0b34d931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b34d931c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0b34d931c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Módulos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Generar e importar módulos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un módulo?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 módulo es un archivo de Python que contiene definiciones de funciones, variables y clases que puedes reutilizar en otros programas.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Reutilizar código, mantenerlo organizado y evitar la duplicación.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125" y="2929250"/>
            <a:ext cx="1459125" cy="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b34d931c3_0_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Módulos integrados</a:t>
            </a:r>
            <a:endParaRPr/>
          </a:p>
        </p:txBody>
      </p:sp>
      <p:sp>
        <p:nvSpPr>
          <p:cNvPr id="294" name="Google Shape;294;g30b34d931c3_0_57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incluye muchos módulos por defecto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Puedes usar funciones y clases predefinidas importándolos.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30b34d931c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00" y="2465863"/>
            <a:ext cx="4884025" cy="10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b34d931c3_0_7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Crear tu propio módulo</a:t>
            </a:r>
            <a:endParaRPr/>
          </a:p>
        </p:txBody>
      </p:sp>
      <p:sp>
        <p:nvSpPr>
          <p:cNvPr id="301" name="Google Shape;301;g30b34d931c3_0_78"/>
          <p:cNvSpPr txBox="1"/>
          <p:nvPr>
            <p:ph idx="1" type="body"/>
          </p:nvPr>
        </p:nvSpPr>
        <p:spPr>
          <a:xfrm>
            <a:off x="1303700" y="1259425"/>
            <a:ext cx="70305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crear tu propio módulo creando un archivo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.py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contenga funciones y variables.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archivo se puede reutilizar en otros programas. Para usar un módulo de otro archivo, utilizaremos la palabra clave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30b34d931c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71" y="2763775"/>
            <a:ext cx="2530575" cy="13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0b34d931c3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250" y="2733725"/>
            <a:ext cx="1970925" cy="143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g30b34d931c3_0_78"/>
          <p:cNvCxnSpPr/>
          <p:nvPr/>
        </p:nvCxnSpPr>
        <p:spPr>
          <a:xfrm>
            <a:off x="4090475" y="2982425"/>
            <a:ext cx="998400" cy="11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g30b34d931c3_0_78"/>
          <p:cNvCxnSpPr/>
          <p:nvPr/>
        </p:nvCxnSpPr>
        <p:spPr>
          <a:xfrm>
            <a:off x="3810700" y="2698450"/>
            <a:ext cx="2694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g30b34d931c3_0_78"/>
          <p:cNvCxnSpPr/>
          <p:nvPr/>
        </p:nvCxnSpPr>
        <p:spPr>
          <a:xfrm>
            <a:off x="4080100" y="2689100"/>
            <a:ext cx="0" cy="147870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30b34d931c3_0_78"/>
          <p:cNvCxnSpPr/>
          <p:nvPr/>
        </p:nvCxnSpPr>
        <p:spPr>
          <a:xfrm>
            <a:off x="3818075" y="4158200"/>
            <a:ext cx="2694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b34d931c3_0_90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puedes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importar funciones específicas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 módulo en lugar de todo el módulo.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30b34d931c3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75" y="2495125"/>
            <a:ext cx="2185825" cy="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0b34d931c3_0_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Importar funciones específicas</a:t>
            </a:r>
            <a:endParaRPr/>
          </a:p>
        </p:txBody>
      </p:sp>
      <p:pic>
        <p:nvPicPr>
          <p:cNvPr id="315" name="Google Shape;315;g30b34d931c3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948" y="2257373"/>
            <a:ext cx="2148325" cy="15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30b34d931c3_0_90"/>
          <p:cNvCxnSpPr/>
          <p:nvPr/>
        </p:nvCxnSpPr>
        <p:spPr>
          <a:xfrm flipH="1" rot="10800000">
            <a:off x="4111250" y="2653675"/>
            <a:ext cx="1036500" cy="28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g30b34d931c3_0_90"/>
          <p:cNvCxnSpPr/>
          <p:nvPr/>
        </p:nvCxnSpPr>
        <p:spPr>
          <a:xfrm>
            <a:off x="1813768" y="2697480"/>
            <a:ext cx="22926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g30b34d931c3_0_90"/>
          <p:cNvCxnSpPr/>
          <p:nvPr/>
        </p:nvCxnSpPr>
        <p:spPr>
          <a:xfrm>
            <a:off x="4101858" y="2689150"/>
            <a:ext cx="0" cy="51810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g30b34d931c3_0_90"/>
          <p:cNvCxnSpPr/>
          <p:nvPr/>
        </p:nvCxnSpPr>
        <p:spPr>
          <a:xfrm>
            <a:off x="1812950" y="3197910"/>
            <a:ext cx="22851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30b34d931c3_0_90"/>
          <p:cNvCxnSpPr/>
          <p:nvPr/>
        </p:nvCxnSpPr>
        <p:spPr>
          <a:xfrm>
            <a:off x="1819752" y="2689150"/>
            <a:ext cx="0" cy="51810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b34d931c3_0_1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Alias de módulos</a:t>
            </a:r>
            <a:endParaRPr/>
          </a:p>
        </p:txBody>
      </p:sp>
      <p:sp>
        <p:nvSpPr>
          <p:cNvPr id="326" name="Google Shape;326;g30b34d931c3_0_118"/>
          <p:cNvSpPr txBox="1"/>
          <p:nvPr>
            <p:ph idx="1" type="body"/>
          </p:nvPr>
        </p:nvSpPr>
        <p:spPr>
          <a:xfrm>
            <a:off x="1303700" y="1851825"/>
            <a:ext cx="70305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usar un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un módulo con la palabra clave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Esto puede ser útil para acortar nombres largos.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30b34d931c3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13" y="2709112"/>
            <a:ext cx="1708575" cy="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b34d931c3_0_1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Ubicación de los módulos</a:t>
            </a:r>
            <a:endParaRPr/>
          </a:p>
        </p:txBody>
      </p:sp>
      <p:sp>
        <p:nvSpPr>
          <p:cNvPr id="333" name="Google Shape;333;g30b34d931c3_0_132"/>
          <p:cNvSpPr txBox="1"/>
          <p:nvPr>
            <p:ph idx="1" type="body"/>
          </p:nvPr>
        </p:nvSpPr>
        <p:spPr>
          <a:xfrm>
            <a:off x="1303700" y="1634750"/>
            <a:ext cx="70305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busca módulos en las siguientes ubicaciones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directorio del script que se está ejecutando.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Carpetas incluidas en la variable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PYTHONPATH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Directorios predeterminados donde Python está instalado.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b34d931c3_0_1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Módulos de terceros</a:t>
            </a:r>
            <a:endParaRPr/>
          </a:p>
        </p:txBody>
      </p:sp>
      <p:sp>
        <p:nvSpPr>
          <p:cNvPr id="339" name="Google Shape;339;g30b34d931c3_0_147"/>
          <p:cNvSpPr txBox="1"/>
          <p:nvPr>
            <p:ph idx="1" type="body"/>
          </p:nvPr>
        </p:nvSpPr>
        <p:spPr>
          <a:xfrm>
            <a:off x="1303700" y="1634750"/>
            <a:ext cx="70305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instalar y utilizar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(librerías, paquetes) de terceros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desde el repositorio PyPI usando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Nota: pip es el gestor de paquetes de python, como npm es el de Node o composer es el de PHP.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30b34d931c3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99" y="2931199"/>
            <a:ext cx="2335950" cy="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0b34d931c3_0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075" y="2994712"/>
            <a:ext cx="1348875" cy="3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