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goWVRUZq8HDni24XMcCNAT9QKz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c287daf7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0c287daf7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c287daf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c287daf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c287daf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c287daf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c287daf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c287daf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c287daf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c287daf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c287daf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c287daf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c287daf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c287daf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c287daf7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c287daf7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c287daf7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c287daf7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54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unciones map, filter y lambda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c287daf78_0_6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346" name="Google Shape;346;g30c287daf78_0_69"/>
          <p:cNvSpPr txBox="1"/>
          <p:nvPr>
            <p:ph idx="1" type="body"/>
          </p:nvPr>
        </p:nvSpPr>
        <p:spPr>
          <a:xfrm>
            <a:off x="1002650" y="1386800"/>
            <a:ext cx="73317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Crear una lista con los números de 0 al 100.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Dividirlos entre tres con map y una función lambda.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Filtrar los que tienen parte decimal con una función lambda.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Creamos una lista de edades que por error contiene números negativos y excesivos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filter para eliminar los valores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Usar map para sustituirlos por 120 o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g30c287daf78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275" y="2755775"/>
            <a:ext cx="49625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c287daf78_0_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 comprehension</a:t>
            </a:r>
            <a:endParaRPr/>
          </a:p>
        </p:txBody>
      </p:sp>
      <p:sp>
        <p:nvSpPr>
          <p:cNvPr id="286" name="Google Shape;286;g30c287daf78_0_1"/>
          <p:cNvSpPr txBox="1"/>
          <p:nvPr>
            <p:ph idx="1" type="body"/>
          </p:nvPr>
        </p:nvSpPr>
        <p:spPr>
          <a:xfrm>
            <a:off x="1303800" y="1384550"/>
            <a:ext cx="70305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comprensión de listas en Python es una característica que permite construir listas de manera concisa y legible utilizando una sintaxis compacta.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Permite crear una lista a partir de otra lista, una cadena, u otra secuencia de datos, aplicando una expresión a cada elemento de la secuencia.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Esto se hace mediante una sintaxis que combina bucles for y condicionales de una manera más compacta que los enfoques tradicionales.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ejemplo, considera la siguiente comprensión de lista que genera una lista de los cuadrados de los números del 0 al 9: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Aquí, x**2 es la expresión que se aplica a cada elemento x en el rango de 0 a 9.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comprensión de lista luego crea una lista con los resultados de estas expresiones.</a:t>
            </a:r>
            <a:endParaRPr/>
          </a:p>
        </p:txBody>
      </p:sp>
      <p:pic>
        <p:nvPicPr>
          <p:cNvPr id="287" name="Google Shape;287;g30c287daf7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25" y="3894175"/>
            <a:ext cx="340995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287daf78_0_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 comprehension</a:t>
            </a:r>
            <a:endParaRPr/>
          </a:p>
        </p:txBody>
      </p:sp>
      <p:sp>
        <p:nvSpPr>
          <p:cNvPr id="293" name="Google Shape;293;g30c287daf78_0_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comprensiones de lista pueden incluir también condiciones, lo que permite filtrar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según ciertas condiciones. Por ejemplo: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comprensión de lista crea una lista de los cuadrados de los números del 0 al 9 que son pares.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g30c287daf7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550" y="2691750"/>
            <a:ext cx="4930862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c287daf78_0_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 comprehension</a:t>
            </a:r>
            <a:endParaRPr/>
          </a:p>
        </p:txBody>
      </p:sp>
      <p:sp>
        <p:nvSpPr>
          <p:cNvPr id="300" name="Google Shape;300;g30c287daf78_0_18"/>
          <p:cNvSpPr txBox="1"/>
          <p:nvPr>
            <p:ph idx="1" type="body"/>
          </p:nvPr>
        </p:nvSpPr>
        <p:spPr>
          <a:xfrm>
            <a:off x="1303800" y="1990050"/>
            <a:ext cx="7030500" cy="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función que apliquemos a los elementos de la lista la podemos definir aparte:</a:t>
            </a:r>
            <a:endParaRPr/>
          </a:p>
        </p:txBody>
      </p:sp>
      <p:pic>
        <p:nvPicPr>
          <p:cNvPr id="301" name="Google Shape;301;g30c287daf78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25" y="2504575"/>
            <a:ext cx="6581775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0c287daf78_0_18"/>
          <p:cNvSpPr txBox="1"/>
          <p:nvPr/>
        </p:nvSpPr>
        <p:spPr>
          <a:xfrm>
            <a:off x="1217500" y="3841350"/>
            <a:ext cx="63156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Desordenamos la lista de manera aleatoria. Esta lista de números será nuestro "conejillo de indias" para ver el funcionamiento de map y filter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g30c287daf78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300" y="4371375"/>
            <a:ext cx="2429971" cy="5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c287daf78_0_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</a:t>
            </a:r>
            <a:endParaRPr/>
          </a:p>
        </p:txBody>
      </p:sp>
      <p:sp>
        <p:nvSpPr>
          <p:cNvPr id="309" name="Google Shape;309;g30c287daf78_0_24"/>
          <p:cNvSpPr txBox="1"/>
          <p:nvPr>
            <p:ph idx="1" type="body"/>
          </p:nvPr>
        </p:nvSpPr>
        <p:spPr>
          <a:xfrm>
            <a:off x="958725" y="1455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`map` aplica una función cualquiera a un iterable de manera que se ejecuta elemento a elemento.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ejemplo, si creamos la función `duplica` que recibe un número y lo devuelve multiplicado por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g30c287daf78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680975"/>
            <a:ext cx="71247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0c287daf78_0_24"/>
          <p:cNvSpPr txBox="1"/>
          <p:nvPr/>
        </p:nvSpPr>
        <p:spPr>
          <a:xfrm>
            <a:off x="1113325" y="4440350"/>
            <a:ext cx="66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que los generadores devuelvan su valor usaremos next o el volcado a una lista.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287daf78_0_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</a:t>
            </a:r>
            <a:endParaRPr/>
          </a:p>
        </p:txBody>
      </p:sp>
      <p:sp>
        <p:nvSpPr>
          <p:cNvPr id="317" name="Google Shape;317;g30c287daf78_0_38"/>
          <p:cNvSpPr txBox="1"/>
          <p:nvPr>
            <p:ph idx="1" type="body"/>
          </p:nvPr>
        </p:nvSpPr>
        <p:spPr>
          <a:xfrm>
            <a:off x="958725" y="1455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hacer lo mismo que hace map con esta funci</a:t>
            </a:r>
            <a:r>
              <a:rPr lang="es"/>
              <a:t>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g30c287daf7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000" y="2115275"/>
            <a:ext cx="4207650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c287daf78_0_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</a:t>
            </a:r>
            <a:endParaRPr/>
          </a:p>
        </p:txBody>
      </p:sp>
      <p:pic>
        <p:nvPicPr>
          <p:cNvPr id="324" name="Google Shape;324;g30c287daf78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15875"/>
            <a:ext cx="59721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c287daf78_0_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filter</a:t>
            </a:r>
            <a:endParaRPr/>
          </a:p>
        </p:txBody>
      </p:sp>
      <p:sp>
        <p:nvSpPr>
          <p:cNvPr id="330" name="Google Shape;330;g30c287daf78_0_53"/>
          <p:cNvSpPr txBox="1"/>
          <p:nvPr>
            <p:ph idx="1" type="body"/>
          </p:nvPr>
        </p:nvSpPr>
        <p:spPr>
          <a:xfrm>
            <a:off x="885475" y="1399825"/>
            <a:ext cx="7494300" cy="29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sintaxis de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s"/>
              <a:t>, es como la de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es"/>
              <a:t> , pero usando una función que devuelve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"/>
              <a:t> o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resultado es una selección de los elementos que devuelven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"/>
              <a:t> al ser pasados por la función.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g30c287daf78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88" y="2269063"/>
            <a:ext cx="54387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30c287daf78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375" y="4026525"/>
            <a:ext cx="5485001" cy="7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c287daf78_0_6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lambda</a:t>
            </a:r>
            <a:endParaRPr/>
          </a:p>
        </p:txBody>
      </p:sp>
      <p:sp>
        <p:nvSpPr>
          <p:cNvPr id="338" name="Google Shape;338;g30c287daf78_0_61"/>
          <p:cNvSpPr txBox="1"/>
          <p:nvPr>
            <p:ph idx="1" type="body"/>
          </p:nvPr>
        </p:nvSpPr>
        <p:spPr>
          <a:xfrm>
            <a:off x="983125" y="1399825"/>
            <a:ext cx="7351200" cy="31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Son funciones que pueden utilizar cualquier número de parámetros pero una única expresión.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expresión es evaluada y devuelta.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usar en cualquier lugar en el que una función sea requerida.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g30c287daf78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101" y="2246200"/>
            <a:ext cx="4724600" cy="11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30c287daf78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100" y="3642775"/>
            <a:ext cx="5247600" cy="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