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jInXCkiHlLmbRdyTgQzsJOzuOr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eepcoding.io/blog/paradigmas-de-programac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73935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2600">
                <a:latin typeface="Roboto"/>
                <a:ea typeface="Roboto"/>
                <a:cs typeface="Roboto"/>
                <a:sym typeface="Roboto"/>
              </a:rPr>
              <a:t>Programación Orientada a Objetos 1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3189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OOP (Object Oriented Programming)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Introducción a la Programación Orientada a Objetos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730225"/>
            <a:ext cx="703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Orientada a Objetos (POO)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paradigma de programación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utiliza objetos y clases para organizar el código.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Conceptos Clave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Plantilla o modelo para crear objetos.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Instancia de una clase que contiene datos y comportamiento.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Modularidad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Reutilización de código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Introducción a la Programación Orientada a Objetos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303800" y="1922475"/>
            <a:ext cx="70305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decir, vamos a definir una plantilla a través de la cual instanciar objetos.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5" y="2667825"/>
            <a:ext cx="3306925" cy="11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7775" y="2784125"/>
            <a:ext cx="3193950" cy="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Atributos y métodos</a:t>
            </a:r>
            <a:endParaRPr/>
          </a:p>
        </p:txBody>
      </p:sp>
      <p:sp>
        <p:nvSpPr>
          <p:cNvPr id="301" name="Google Shape;301;p4"/>
          <p:cNvSpPr txBox="1"/>
          <p:nvPr>
            <p:ph idx="1" type="body"/>
          </p:nvPr>
        </p:nvSpPr>
        <p:spPr>
          <a:xfrm>
            <a:off x="1268300" y="1567400"/>
            <a:ext cx="7030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creamos una clase, podemos definir tanto atributos como métodos.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Variables asociadas a un objeto.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de instancia: Son únicos por objeto.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de clase: Compartidos por todas las instancias de una clase.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Funciones definidas dentro de una clase.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Atributos y métodos</a:t>
            </a:r>
            <a:endParaRPr/>
          </a:p>
        </p:txBody>
      </p:sp>
      <p:pic>
        <p:nvPicPr>
          <p:cNvPr id="307" name="Google Shape;3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75" y="1722362"/>
            <a:ext cx="3278376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2894" y="1722351"/>
            <a:ext cx="4977780" cy="19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Encapsulamiento</a:t>
            </a:r>
            <a:endParaRPr/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1268300" y="1567400"/>
            <a:ext cx="7030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encapsulamiento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programación orientada a objetos se utiliza para proteger los datos dentro de una clase, limitando el acceso y modificación directa de los atributos y métodos desde fuera, y proporcionando control mediante interfaces seguras.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Accesibilidad de Atributos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Público: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self.nombre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(accesibles desde cualquier lugar, tanto dentro como fuera de la clase)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Protegido: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_nombre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(accesibles sólo dentro de la clase y sus subclases)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Privado: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__nombre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(accesibles sólo dentro de la propia clase)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Encapsulamiento</a:t>
            </a:r>
            <a:endParaRPr/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348" y="857500"/>
            <a:ext cx="3703475" cy="37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