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D92F0C-4DC5-4F3D-B22D-4EB362474C31}">
  <a:tblStyle styleId="{89D92F0C-4DC5-4F3D-B22D-4EB362474C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09539ef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09539ef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9539ef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9539ef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d1b9c95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d1b9c95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test is wrong (2 ways check).</a:t>
            </a:r>
            <a:br>
              <a:rPr lang="en-GB"/>
            </a:br>
            <a:r>
              <a:rPr lang="en-GB"/>
              <a:t>The functionality that is already implemented.</a:t>
            </a:r>
            <a:br>
              <a:rPr lang="en-GB"/>
            </a:b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d1b9c9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d1b9c9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d1b9c95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d1b9c95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broke something, revert all the changes that you did during the refactoring.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d1b9c95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d1b9c95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d1b9c95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d1b9c95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f7b6af1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f7b6af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d1b9c95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d1b9c95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focus on what you want before you know how to do it (benefit - as a...)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High code coverage (reducing the fear of changing)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helps to avoid ‘analysis – paralysis’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TDD approach is more efficient than conventional approach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less complex modules, classes and meth- ods because they are usually smaller</a:t>
            </a:r>
            <a:br>
              <a:rPr lang="en-GB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There is no design in TDD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There is related misconception that a great design (architecture) will magically appear just from the tests. That is, naturally, not true.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TDD wastes developers’ time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dogmatism of some of its proponents.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TDD isn’t a silver bullet and won’t suddenly transform you into a sterling professional.</a:t>
            </a:r>
            <a:br>
              <a:rPr lang="en-GB"/>
            </a:br>
            <a:br>
              <a:rPr lang="en-GB"/>
            </a:b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d8d364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d8d364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d8d364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d8d364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d8d36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d8d36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d1b9c95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d1b9c95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f7b6af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f7b6a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Tests in </a:t>
            </a:r>
            <a:r>
              <a:rPr lang="en-GB"/>
              <a:t>TDD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not for the purpose of testing itself but more for the purpose of driving the design.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API documentation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designing ‘assistants’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is not only about 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is an attitude as well as a discipline</a:t>
            </a:r>
            <a:br>
              <a:rPr lang="en-GB"/>
            </a:br>
            <a:br>
              <a:rPr lang="en-GB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f7b6af1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f7b6af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Realizing quality improvement through test driven development: results and experiences of four industrial teams. Empirical Software Engineering, Vol. 13:3, 289–302.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59134e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59134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d1b9c95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d1b9c95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andoni@andoniarroyo.com" TargetMode="External"/><Relationship Id="rId4" Type="http://schemas.openxmlformats.org/officeDocument/2006/relationships/hyperlink" Target="https://www.andoniarroyo.com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andoni@andoniarroyo.com" TargetMode="External"/><Relationship Id="rId4" Type="http://schemas.openxmlformats.org/officeDocument/2006/relationships/hyperlink" Target="https://www.andoniarroyo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selection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https://tinyurl.com/y3jkklth</a:t>
            </a:r>
            <a:endParaRPr sz="24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75" y="1576638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TDD </a:t>
            </a:r>
            <a:r>
              <a:rPr lang="en-GB"/>
              <a:t>development cycle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725" y="1152475"/>
            <a:ext cx="32693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 – Red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</a:t>
            </a:r>
            <a:r>
              <a:rPr lang="en-GB"/>
              <a:t>rite a test focus on a new capability of your software.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should fail...but sometimes it </a:t>
            </a:r>
            <a:r>
              <a:rPr lang="en-GB"/>
              <a:t>doesn't</a:t>
            </a:r>
            <a:r>
              <a:rPr lang="en-GB"/>
              <a:t> fail.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a test than is sufficient to fail and one failing test.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 – Green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</a:t>
            </a:r>
            <a:r>
              <a:rPr lang="en-GB"/>
              <a:t>rite production code.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enough code that is sufficient for the test to pass. (Fake It).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 – Refactor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lean up after yourself.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 the design of your code (tests and implementation).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Never add new functionality.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laws of TDD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may not write production code unless you’ve first written a failing test.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may not write more of a test than is sufficient to fail.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may not write more production code than is sufficient to make the failing test pass.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Few minutes to iterate.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to play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-GB" sz="2400">
                <a:solidFill>
                  <a:srgbClr val="FFFFFF"/>
                </a:solidFill>
              </a:rPr>
              <a:t>“I hear, and I forget, I see, and I remember, I do, and I understand”</a:t>
            </a:r>
            <a:br>
              <a:rPr b="1" lang="en-GB" sz="2400">
                <a:solidFill>
                  <a:srgbClr val="FFFFFF"/>
                </a:solidFill>
              </a:rPr>
            </a:br>
            <a:br>
              <a:rPr b="1" lang="en-GB" sz="2400">
                <a:solidFill>
                  <a:srgbClr val="FFFFFF"/>
                </a:solidFill>
              </a:rPr>
            </a:br>
            <a:r>
              <a:rPr b="1" lang="en-GB" sz="2400">
                <a:solidFill>
                  <a:srgbClr val="FFFFFF"/>
                </a:solidFill>
              </a:rPr>
              <a:t>Wifi: thehive / u7g8cX3F7a3828R949k86</a:t>
            </a:r>
            <a:br>
              <a:rPr b="1" lang="en-GB" sz="2400">
                <a:solidFill>
                  <a:srgbClr val="FFFFFF"/>
                </a:solidFill>
              </a:rPr>
            </a:b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-GB" sz="2400">
                <a:solidFill>
                  <a:srgbClr val="FFFFFF"/>
                </a:solidFill>
              </a:rPr>
              <a:t>Exercise 1</a:t>
            </a:r>
            <a:endParaRPr b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lang="en-GB" sz="1800">
                <a:solidFill>
                  <a:srgbClr val="FFFFFF"/>
                </a:solidFill>
              </a:rPr>
              <a:t>https://github.com/andoniarroyo/TDD-workshop-Exercise1</a:t>
            </a:r>
            <a:endParaRPr b="1" sz="18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-GB" sz="2400">
                <a:solidFill>
                  <a:srgbClr val="FFFFFF"/>
                </a:solidFill>
              </a:rPr>
              <a:t>Exercise 2</a:t>
            </a:r>
            <a:endParaRPr b="1"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b="1" lang="en-GB" sz="1800">
                <a:solidFill>
                  <a:schemeClr val="lt1"/>
                </a:solidFill>
              </a:rPr>
              <a:t>https://github.com/andoniarroyo/TDD-workshop-Exercise2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always?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TDD is good for cases where you have very clear input and very clear output but in real work that is not always the case.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closer you are to your domain the better ROI gives you back TDD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TDD is a tool that does not have to be used for all tasks, should be put into awareness.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Pros/cons about TDD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Better design (Reducing zombie code).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Minimal debugging.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Really nice side effect: create a good bunch of tests (Regression).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/>
              <a:t>Is a way of managing fear during programming (zoom in - zoom out).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/>
              <a:t>Counterintuitive (</a:t>
            </a:r>
            <a:r>
              <a:rPr lang="en-GB"/>
              <a:t>Ignaz Semmelweis in his maternity ward</a:t>
            </a:r>
            <a:r>
              <a:rPr lang="en-GB" sz="1800"/>
              <a:t>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Increase time taken to code.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GB"/>
            </a:br>
            <a:r>
              <a:rPr lang="en-GB"/>
              <a:t>Andoni Arroyo</a:t>
            </a:r>
            <a:br>
              <a:rPr lang="en-GB"/>
            </a:br>
            <a:r>
              <a:rPr lang="en-GB"/>
              <a:t>Software Developer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andoni@andoniarroyo.com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4"/>
              </a:rPr>
              <a:t>https://www.andoniarroyo.com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293" y="-21000"/>
            <a:ext cx="44087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a Grip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Let’s start the implementation...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Where should I start from?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With a test!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start the implementation...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Enforces you to put yourself into the user’s shoes.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Helps to be focus on Software that works.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Reduces the amount of code created.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Early feedback.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Taking care of the ways...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Andoni Arroyo</a:t>
            </a:r>
            <a:br>
              <a:rPr lang="en-GB"/>
            </a:br>
            <a:r>
              <a:rPr lang="en-GB"/>
              <a:t>Software Developer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andoni@andoniarroyo.com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https://www.andoniarroyo.com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All the opinions are my own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TDD -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</a:t>
            </a:r>
            <a:r>
              <a:rPr b="1" lang="en-GB"/>
              <a:t>driven</a:t>
            </a:r>
            <a:r>
              <a:rPr lang="en-GB"/>
              <a:t> Development is a software </a:t>
            </a:r>
            <a:r>
              <a:rPr b="1" lang="en-GB"/>
              <a:t>development process</a:t>
            </a:r>
            <a:r>
              <a:rPr lang="en-GB"/>
              <a:t> that relies on the repetition of a very short development cycle. (red, green, refactor cycle)</a:t>
            </a:r>
            <a:br>
              <a:rPr lang="en-GB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Test-First development (XP).</a:t>
            </a:r>
            <a:br>
              <a:rPr lang="en-GB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tests are a side effect.</a:t>
            </a:r>
            <a:br>
              <a:rPr lang="en-GB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TDD does not make the design decisions. Developer does.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93"/>
            <a:ext cx="9144000" cy="60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about money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1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It is about money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1" i="1" lang="en-GB" sz="1400">
                <a:solidFill>
                  <a:schemeClr val="lt1"/>
                </a:solidFill>
              </a:rPr>
            </a:br>
            <a:r>
              <a:rPr b="1" i="1" lang="en-GB" sz="1200"/>
              <a:t>*Realizing quality improvement through test driven development: results and experiences of four industrial teams. Empirical Software Engineering, Vol. 13:3, 289–302.</a:t>
            </a:r>
            <a:endParaRPr sz="1200"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390725" y="1298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{89D92F0C-4DC5-4F3D-B22D-4EB362474C31}</a:tableStyleId>
              </a:tblPr>
              <a:tblGrid>
                <a:gridCol w="1783175"/>
                <a:gridCol w="1356075"/>
                <a:gridCol w="1569625"/>
                <a:gridCol w="1569625"/>
                <a:gridCol w="1569625"/>
              </a:tblGrid>
              <a:tr h="4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IBM (drivers)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MS (Windows)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MS (MSN)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MS (VS)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1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Increase in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15-20%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25-35%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15%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20-25%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11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Defects reduction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49%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62%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76%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99.1%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4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