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25/03/2018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4513219" y="2734323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Discrete to</a:t>
            </a:r>
          </a:p>
          <a:p>
            <a:pPr algn="ctr"/>
            <a:r>
              <a:rPr lang="en-US" b="1" dirty="0" smtClean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2291784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0378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1736931" y="3236070"/>
            <a:ext cx="554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3958338" y="3236070"/>
            <a:ext cx="554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</p:cNvCxnSpPr>
          <p:nvPr/>
        </p:nvCxnSpPr>
        <p:spPr>
          <a:xfrm flipV="1">
            <a:off x="6179772" y="3236070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blipFill>
                <a:blip r:embed="rId2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blipFill>
                <a:blip r:embed="rId3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6111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/>
              <p:cNvSpPr txBox="1"/>
              <p:nvPr/>
            </p:nvSpPr>
            <p:spPr>
              <a:xfrm>
                <a:off x="8345449" y="2910164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449" y="2910164"/>
                <a:ext cx="261383" cy="239173"/>
              </a:xfrm>
              <a:prstGeom prst="rect">
                <a:avLst/>
              </a:prstGeom>
              <a:blipFill>
                <a:blip r:embed="rId5"/>
                <a:stretch>
                  <a:fillRect l="-25581" r="-1395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4518385" y="1328907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" name="Elbow Connector 3"/>
          <p:cNvCxnSpPr>
            <a:stCxn id="177" idx="0"/>
            <a:endCxn id="34" idx="1"/>
          </p:cNvCxnSpPr>
          <p:nvPr/>
        </p:nvCxnSpPr>
        <p:spPr>
          <a:xfrm rot="5400000" flipH="1" flipV="1">
            <a:off x="3369890" y="1585827"/>
            <a:ext cx="903667" cy="13933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28427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848843" y="13037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B3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46400" y="272197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851818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B4</a:t>
            </a:r>
            <a:endParaRPr lang="en-US" sz="1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747013" y="2721974"/>
            <a:ext cx="1485845" cy="101584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Pulse Shaper</a:t>
            </a:r>
            <a:endParaRPr lang="en-US" b="1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733013" y="2721975"/>
            <a:ext cx="1465087" cy="10096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Hilbert Transformer</a:t>
            </a:r>
          </a:p>
        </p:txBody>
      </p:sp>
      <p:cxnSp>
        <p:nvCxnSpPr>
          <p:cNvPr id="40" name="Straight Arrow Connector 39"/>
          <p:cNvCxnSpPr>
            <a:stCxn id="38" idx="3"/>
            <a:endCxn id="39" idx="1"/>
          </p:cNvCxnSpPr>
          <p:nvPr/>
        </p:nvCxnSpPr>
        <p:spPr>
          <a:xfrm flipV="1">
            <a:off x="8232858" y="3226809"/>
            <a:ext cx="500155" cy="3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683325" y="2728147"/>
            <a:ext cx="1474201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</a:p>
        </p:txBody>
      </p:sp>
      <p:cxnSp>
        <p:nvCxnSpPr>
          <p:cNvPr id="59" name="Straight Arrow Connector 58"/>
          <p:cNvCxnSpPr>
            <a:stCxn id="39" idx="3"/>
            <a:endCxn id="54" idx="1"/>
          </p:cNvCxnSpPr>
          <p:nvPr/>
        </p:nvCxnSpPr>
        <p:spPr>
          <a:xfrm>
            <a:off x="10198100" y="3226809"/>
            <a:ext cx="485225" cy="3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0306253" y="291584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253" y="2915847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21739" r="-108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7890375" y="2728147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B5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17808" y="2707806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B6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782742" y="2728857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B7</a:t>
            </a:r>
            <a:endParaRPr lang="en-US" sz="1400" b="1" dirty="0"/>
          </a:p>
        </p:txBody>
      </p:sp>
      <p:cxnSp>
        <p:nvCxnSpPr>
          <p:cNvPr id="29" name="Curved Connector 28"/>
          <p:cNvCxnSpPr>
            <a:endCxn id="63" idx="0"/>
          </p:cNvCxnSpPr>
          <p:nvPr/>
        </p:nvCxnSpPr>
        <p:spPr>
          <a:xfrm>
            <a:off x="9169400" y="1804899"/>
            <a:ext cx="1278687" cy="111094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11954" y="1582996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Analytical Signal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99</cp:revision>
  <dcterms:created xsi:type="dcterms:W3CDTF">2017-09-29T13:07:37Z</dcterms:created>
  <dcterms:modified xsi:type="dcterms:W3CDTF">2018-03-25T15:24:17Z</dcterms:modified>
</cp:coreProperties>
</file>