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2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094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4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10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6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136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3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9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AB4C-DF2E-47F4-BB84-4452C8A70CAB}" type="datetimeFigureOut">
              <a:rPr lang="pt-PT" smtClean="0"/>
              <a:t>29/11/2017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83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65173" y="974222"/>
            <a:ext cx="8291078" cy="4452358"/>
            <a:chOff x="2394673" y="1968488"/>
            <a:chExt cx="6978107" cy="2401369"/>
          </a:xfrm>
        </p:grpSpPr>
        <p:cxnSp>
          <p:nvCxnSpPr>
            <p:cNvPr id="4" name="Straight Arrow Connector 3"/>
            <p:cNvCxnSpPr>
              <a:endCxn id="3" idx="1"/>
            </p:cNvCxnSpPr>
            <p:nvPr/>
          </p:nvCxnSpPr>
          <p:spPr>
            <a:xfrm>
              <a:off x="2662365" y="3169172"/>
              <a:ext cx="1550711" cy="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94673" y="2961672"/>
                  <a:ext cx="265315" cy="3485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pt-PT" sz="42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73" y="2961672"/>
                  <a:ext cx="265315" cy="3485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896314" y="2571835"/>
              <a:ext cx="1435693" cy="44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372725" y="3719234"/>
              <a:ext cx="55" cy="248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pt-PT" sz="30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213076" y="1968488"/>
              <a:ext cx="3683238" cy="240136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896314" y="3843734"/>
              <a:ext cx="1435693" cy="44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72092" y="3028073"/>
                  <a:ext cx="965204" cy="2821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Fork</m:t>
                        </m:r>
                      </m:oMath>
                    </m:oMathPara>
                  </a14:m>
                  <a:endParaRPr lang="pt-PT" sz="3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92" y="3028073"/>
                  <a:ext cx="965204" cy="2821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4615" y="2938789"/>
                <a:ext cx="666123" cy="52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PT" sz="3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15" y="2938789"/>
                <a:ext cx="666123" cy="523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27270" y="1862050"/>
                <a:ext cx="666123" cy="52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PT" sz="3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270" y="1862050"/>
                <a:ext cx="666123" cy="523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27580" y="4189487"/>
                <a:ext cx="666123" cy="523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PT" sz="3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580" y="4189487"/>
                <a:ext cx="6661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007806" y="1722839"/>
                <a:ext cx="31523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pt-PT" sz="4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806" y="1722839"/>
                <a:ext cx="31523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007806" y="4066376"/>
                <a:ext cx="31523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pt-PT" sz="4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806" y="4066376"/>
                <a:ext cx="31523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7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13</cp:revision>
  <dcterms:created xsi:type="dcterms:W3CDTF">2017-10-08T11:51:38Z</dcterms:created>
  <dcterms:modified xsi:type="dcterms:W3CDTF">2017-11-29T11:21:43Z</dcterms:modified>
</cp:coreProperties>
</file>