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AA758-FAB2-4038-BD6D-6E907B920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D83847-8222-4531-A81E-687898548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E35C2A-D3AF-4122-9396-6213720F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E6-533D-4D92-925B-FB8EFDE48C8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75FACB8-13D5-42AF-8F5D-9E5FD525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38D779-F3E4-4F39-BBAB-6B758D3D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189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803CE-ED98-479D-A088-C9A97468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3DD08BD-DD5D-466F-8606-8A1D13EBF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F5DBCD4-C945-4D85-9BAF-E72AF02C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E6-533D-4D92-925B-FB8EFDE48C8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B05405B-316B-43CB-AE33-9D60B2A4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0E7AC4-7476-4F43-9323-AEF4BF35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22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E05007-0CB3-4FCC-BFE0-B5E3A9963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C4B9100-5F2F-4E24-A7CC-B4B924136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D44B724-2809-4A8C-BB61-E80AE7EA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E6-533D-4D92-925B-FB8EFDE48C8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BBA28D-4F78-45B2-AE37-A9BBE5A7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CD00E2-FA8A-4165-AD64-08457E27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874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2709B-5E9F-4641-BC3B-AC2DB326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C37A0A-E0DD-4858-8D1F-51508B0D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96947E-8C3B-42A6-88CD-D991C206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E6-533D-4D92-925B-FB8EFDE48C8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8FBF742-D474-41E5-8499-EC57C465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A33D52-CBF4-486F-A3A0-D60657B3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308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B7236-8BB7-4887-A8A3-0F4166EF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191F6A6-C984-480A-833D-35931AC3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F15E901-F582-401C-AD82-81CB84B7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E6-533D-4D92-925B-FB8EFDE48C8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B0336B-1618-4DE0-9A11-6D1AE949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BF23AF-9D35-4CCB-943A-AF881504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291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BED61-5D88-4228-AC57-71960938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2043B1-DA1D-4418-B172-1682791AE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ABF7EDD-27CB-44FE-B810-2C8CF8D82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BB461D7-7AA2-4B13-8673-171E9648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E6-533D-4D92-925B-FB8EFDE48C8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2B5EFCC-E463-4407-B548-65DFB0C6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EFAF08C-6D95-4AFF-BFC6-6ABF0F25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962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C364F-7D2D-4AA4-BB99-90AACFD9F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C7BEB31-C42F-474B-B474-35B24E30D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FF00644-D504-45B9-8370-B9EEB2C99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BD0780E-0051-48E7-9A1E-957F669F7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AE938BB-2FD6-44E9-9CCD-C6DF2937D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C770E5A-2A41-432E-B3B0-97B8CF9F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E6-533D-4D92-925B-FB8EFDE48C8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D950C6E-CC44-421E-AAD5-BE5E9964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6163D07-3A91-4CA6-8411-EB549C37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166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554E3-0C05-4CAE-AD5A-5E2C0887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3A47276-4FF5-4D02-8A82-FF8C4DA7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E6-533D-4D92-925B-FB8EFDE48C8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14297EE-D6BB-46C9-A8D2-EEB72854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154FAD8-E60C-4C41-A659-D540EBEC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295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E3BCCB8-6408-40BC-A742-8BAEFC98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E6-533D-4D92-925B-FB8EFDE48C8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8804533-AABC-4D36-BE40-FDDFEFAD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6EB6FD-1369-4E32-86F8-46371A67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832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6B572-B619-4E3E-A151-E99EF9ED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60F9F5-9E03-4ACB-991F-941EC765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FAF235-BE7F-42D1-A1B0-0384C8A2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8EA6FE-3CA0-4A9F-87BE-D24D5420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E6-533D-4D92-925B-FB8EFDE48C8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A36739E-B42C-43C6-B3EE-7BE7DA27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8B18EC9-12D8-4E75-BB6A-3AAA6B1A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996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5F485-06B8-498A-B846-4462B6E9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CAB0ADD-F8AA-4645-9572-AF83557E9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1DDC076-A096-4B28-9BE9-F2FA18F4E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54AB571-1701-4E90-A89F-30BB61F7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D6E6-533D-4D92-925B-FB8EFDE48C8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3D55BC0-8690-43CB-83CC-FDCCFCF8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1B36B99-C57D-475D-B8CD-729898DE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248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0E0D335-E411-43CC-8059-F876DD03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FBC789-30F8-41EB-A0A9-03F535632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5F0E23-B557-423E-9566-4709F11CA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9D6E6-533D-4D92-925B-FB8EFDE48C8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0C53F6-1BD9-4059-BFC2-805B5266D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A9462D-FDD2-4B3B-92B2-148FA66A2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A447-FA47-4D3B-BC1E-F4BD7C72E7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471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5C365BE2-8167-4B76-850D-852F0CD5FBE3}"/>
              </a:ext>
            </a:extLst>
          </p:cNvPr>
          <p:cNvGrpSpPr/>
          <p:nvPr/>
        </p:nvGrpSpPr>
        <p:grpSpPr>
          <a:xfrm>
            <a:off x="2148190" y="2206968"/>
            <a:ext cx="7895619" cy="2631461"/>
            <a:chOff x="3078547" y="1994934"/>
            <a:chExt cx="7895619" cy="263146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6602EDF2-A2CC-43E1-AD29-36FDDF709E13}"/>
                </a:ext>
              </a:extLst>
            </p:cNvPr>
            <p:cNvSpPr/>
            <p:nvPr/>
          </p:nvSpPr>
          <p:spPr>
            <a:xfrm>
              <a:off x="3078547" y="2387740"/>
              <a:ext cx="1307525" cy="7856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MQAM Transmitter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4A7CBEC-24EF-44DB-ACBB-9241BE6A3FC2}"/>
                </a:ext>
              </a:extLst>
            </p:cNvPr>
            <p:cNvSpPr/>
            <p:nvPr/>
          </p:nvSpPr>
          <p:spPr>
            <a:xfrm>
              <a:off x="7680119" y="2387740"/>
              <a:ext cx="1139464" cy="7856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MQAM receiver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418C12-2E01-4558-820F-88FEB374FA0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386072" y="2780546"/>
              <a:ext cx="329404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6AA72590-B7CE-41E1-9DB3-F957AAAD30BF}"/>
                </a:ext>
              </a:extLst>
            </p:cNvPr>
            <p:cNvSpPr/>
            <p:nvPr/>
          </p:nvSpPr>
          <p:spPr>
            <a:xfrm>
              <a:off x="5265827" y="3840783"/>
              <a:ext cx="1534535" cy="7856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BER Measurement</a:t>
              </a:r>
            </a:p>
          </p:txBody>
        </p:sp>
        <p:sp>
          <p:nvSpPr>
            <p:cNvPr id="9" name="TextBox 17">
              <a:extLst>
                <a:ext uri="{FF2B5EF4-FFF2-40B4-BE49-F238E27FC236}">
                  <a16:creationId xmlns:a16="http://schemas.microsoft.com/office/drawing/2014/main" id="{10C2A67C-3CFB-4851-8A38-03CC3D35BE29}"/>
                </a:ext>
              </a:extLst>
            </p:cNvPr>
            <p:cNvSpPr txBox="1"/>
            <p:nvPr/>
          </p:nvSpPr>
          <p:spPr>
            <a:xfrm>
              <a:off x="3508276" y="1994934"/>
              <a:ext cx="448063" cy="371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B1</a:t>
              </a:r>
            </a:p>
          </p:txBody>
        </p:sp>
        <p:cxnSp>
          <p:nvCxnSpPr>
            <p:cNvPr id="10" name="Conexão: Ângulo Reto 9">
              <a:extLst>
                <a:ext uri="{FF2B5EF4-FFF2-40B4-BE49-F238E27FC236}">
                  <a16:creationId xmlns:a16="http://schemas.microsoft.com/office/drawing/2014/main" id="{AD145116-4538-4F2B-AA4E-C989F8E86903}"/>
                </a:ext>
              </a:extLst>
            </p:cNvPr>
            <p:cNvCxnSpPr>
              <a:stCxn id="5" idx="2"/>
              <a:endCxn id="8" idx="1"/>
            </p:cNvCxnSpPr>
            <p:nvPr/>
          </p:nvCxnSpPr>
          <p:spPr>
            <a:xfrm rot="16200000" flipH="1">
              <a:off x="3968950" y="2936711"/>
              <a:ext cx="1060237" cy="153351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: Ângulo Reto 10">
              <a:extLst>
                <a:ext uri="{FF2B5EF4-FFF2-40B4-BE49-F238E27FC236}">
                  <a16:creationId xmlns:a16="http://schemas.microsoft.com/office/drawing/2014/main" id="{D7636016-9D95-4D82-A348-CC7468A0AFB8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6809156" y="2780546"/>
              <a:ext cx="2517986" cy="139730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E4415350-86AF-4C4A-B94C-BE4574562B56}"/>
                </a:ext>
              </a:extLst>
            </p:cNvPr>
            <p:cNvSpPr/>
            <p:nvPr/>
          </p:nvSpPr>
          <p:spPr>
            <a:xfrm>
              <a:off x="9834702" y="2387740"/>
              <a:ext cx="1139464" cy="7856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err="1">
                  <a:solidFill>
                    <a:schemeClr val="tx1"/>
                  </a:solidFill>
                </a:rPr>
                <a:t>Sink</a:t>
              </a:r>
              <a:endParaRPr lang="pt-PT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Conexão reta 12">
              <a:extLst>
                <a:ext uri="{FF2B5EF4-FFF2-40B4-BE49-F238E27FC236}">
                  <a16:creationId xmlns:a16="http://schemas.microsoft.com/office/drawing/2014/main" id="{0061DB9E-78AB-4D3E-9F35-C7C2C946F408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>
              <a:off x="8819583" y="2780546"/>
              <a:ext cx="101511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7">
              <a:extLst>
                <a:ext uri="{FF2B5EF4-FFF2-40B4-BE49-F238E27FC236}">
                  <a16:creationId xmlns:a16="http://schemas.microsoft.com/office/drawing/2014/main" id="{F8FE3B3C-3A6D-4F43-88BF-1B39362F1F02}"/>
                </a:ext>
              </a:extLst>
            </p:cNvPr>
            <p:cNvSpPr txBox="1"/>
            <p:nvPr/>
          </p:nvSpPr>
          <p:spPr>
            <a:xfrm>
              <a:off x="8025819" y="1994934"/>
              <a:ext cx="448063" cy="371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B2</a:t>
              </a:r>
            </a:p>
          </p:txBody>
        </p:sp>
        <p:sp>
          <p:nvSpPr>
            <p:cNvPr id="15" name="TextBox 17">
              <a:extLst>
                <a:ext uri="{FF2B5EF4-FFF2-40B4-BE49-F238E27FC236}">
                  <a16:creationId xmlns:a16="http://schemas.microsoft.com/office/drawing/2014/main" id="{BA9F7695-BCE9-4650-963F-AF05EE870013}"/>
                </a:ext>
              </a:extLst>
            </p:cNvPr>
            <p:cNvSpPr txBox="1"/>
            <p:nvPr/>
          </p:nvSpPr>
          <p:spPr>
            <a:xfrm>
              <a:off x="5813460" y="3469277"/>
              <a:ext cx="448063" cy="371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B3</a:t>
              </a: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5B8D916C-2547-4B3E-9C67-2B28201F9DFD}"/>
                </a:ext>
              </a:extLst>
            </p:cNvPr>
            <p:cNvSpPr txBox="1"/>
            <p:nvPr/>
          </p:nvSpPr>
          <p:spPr>
            <a:xfrm>
              <a:off x="10180402" y="1994934"/>
              <a:ext cx="448063" cy="371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B4</a:t>
              </a:r>
            </a:p>
          </p:txBody>
        </p:sp>
        <p:sp>
          <p:nvSpPr>
            <p:cNvPr id="17" name="TextBox 67">
              <a:extLst>
                <a:ext uri="{FF2B5EF4-FFF2-40B4-BE49-F238E27FC236}">
                  <a16:creationId xmlns:a16="http://schemas.microsoft.com/office/drawing/2014/main" id="{A49124AD-E156-414A-B0D1-1DEF8A17E4D3}"/>
                </a:ext>
              </a:extLst>
            </p:cNvPr>
            <p:cNvSpPr txBox="1"/>
            <p:nvPr/>
          </p:nvSpPr>
          <p:spPr>
            <a:xfrm>
              <a:off x="5883201" y="2366439"/>
              <a:ext cx="436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S1</a:t>
              </a:r>
            </a:p>
          </p:txBody>
        </p:sp>
        <p:sp>
          <p:nvSpPr>
            <p:cNvPr id="18" name="TextBox 67">
              <a:extLst>
                <a:ext uri="{FF2B5EF4-FFF2-40B4-BE49-F238E27FC236}">
                  <a16:creationId xmlns:a16="http://schemas.microsoft.com/office/drawing/2014/main" id="{1F100410-37A3-4504-AE98-DB45757A9C73}"/>
                </a:ext>
              </a:extLst>
            </p:cNvPr>
            <p:cNvSpPr txBox="1"/>
            <p:nvPr/>
          </p:nvSpPr>
          <p:spPr>
            <a:xfrm>
              <a:off x="9109093" y="2411214"/>
              <a:ext cx="436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S2</a:t>
              </a:r>
            </a:p>
          </p:txBody>
        </p:sp>
        <p:sp>
          <p:nvSpPr>
            <p:cNvPr id="19" name="TextBox 67">
              <a:extLst>
                <a:ext uri="{FF2B5EF4-FFF2-40B4-BE49-F238E27FC236}">
                  <a16:creationId xmlns:a16="http://schemas.microsoft.com/office/drawing/2014/main" id="{662E7882-98E1-4BBF-8177-0D4896CF11EB}"/>
                </a:ext>
              </a:extLst>
            </p:cNvPr>
            <p:cNvSpPr txBox="1"/>
            <p:nvPr/>
          </p:nvSpPr>
          <p:spPr>
            <a:xfrm>
              <a:off x="4300176" y="3840782"/>
              <a:ext cx="436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S0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999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Ecrã Panorâmico</PresentationFormat>
  <Paragraphs>11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Moreira</dc:creator>
  <cp:lastModifiedBy>Ana Moreira</cp:lastModifiedBy>
  <cp:revision>1</cp:revision>
  <dcterms:created xsi:type="dcterms:W3CDTF">2017-12-10T13:21:28Z</dcterms:created>
  <dcterms:modified xsi:type="dcterms:W3CDTF">2017-12-10T13:22:30Z</dcterms:modified>
</cp:coreProperties>
</file>