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AB4C-DF2E-47F4-BB84-4452C8A70CAB}" type="datetimeFigureOut">
              <a:rPr lang="pt-PT" smtClean="0"/>
              <a:t>19/11/2017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FF4B-C2DA-4429-8C52-20E5B1669E9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34880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AB4C-DF2E-47F4-BB84-4452C8A70CAB}" type="datetimeFigureOut">
              <a:rPr lang="pt-PT" smtClean="0"/>
              <a:t>19/11/2017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FF4B-C2DA-4429-8C52-20E5B1669E9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6724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AB4C-DF2E-47F4-BB84-4452C8A70CAB}" type="datetimeFigureOut">
              <a:rPr lang="pt-PT" smtClean="0"/>
              <a:t>19/11/2017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FF4B-C2DA-4429-8C52-20E5B1669E9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9476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AB4C-DF2E-47F4-BB84-4452C8A70CAB}" type="datetimeFigureOut">
              <a:rPr lang="pt-PT" smtClean="0"/>
              <a:t>19/11/2017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FF4B-C2DA-4429-8C52-20E5B1669E9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094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AB4C-DF2E-47F4-BB84-4452C8A70CAB}" type="datetimeFigureOut">
              <a:rPr lang="pt-PT" smtClean="0"/>
              <a:t>19/11/2017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FF4B-C2DA-4429-8C52-20E5B1669E9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484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AB4C-DF2E-47F4-BB84-4452C8A70CAB}" type="datetimeFigureOut">
              <a:rPr lang="pt-PT" smtClean="0"/>
              <a:t>19/11/2017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FF4B-C2DA-4429-8C52-20E5B1669E9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45107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AB4C-DF2E-47F4-BB84-4452C8A70CAB}" type="datetimeFigureOut">
              <a:rPr lang="pt-PT" smtClean="0"/>
              <a:t>19/11/2017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FF4B-C2DA-4429-8C52-20E5B1669E9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17267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AB4C-DF2E-47F4-BB84-4452C8A70CAB}" type="datetimeFigureOut">
              <a:rPr lang="pt-PT" smtClean="0"/>
              <a:t>19/11/2017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FF4B-C2DA-4429-8C52-20E5B1669E9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1364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AB4C-DF2E-47F4-BB84-4452C8A70CAB}" type="datetimeFigureOut">
              <a:rPr lang="pt-PT" smtClean="0"/>
              <a:t>19/11/2017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FF4B-C2DA-4429-8C52-20E5B1669E9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47392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AB4C-DF2E-47F4-BB84-4452C8A70CAB}" type="datetimeFigureOut">
              <a:rPr lang="pt-PT" smtClean="0"/>
              <a:t>19/11/2017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FF4B-C2DA-4429-8C52-20E5B1669E9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2902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AB4C-DF2E-47F4-BB84-4452C8A70CAB}" type="datetimeFigureOut">
              <a:rPr lang="pt-PT" smtClean="0"/>
              <a:t>19/11/2017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FF4B-C2DA-4429-8C52-20E5B1669E9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077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AAB4C-DF2E-47F4-BB84-4452C8A70CAB}" type="datetimeFigureOut">
              <a:rPr lang="pt-PT" smtClean="0"/>
              <a:t>19/11/2017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0FF4B-C2DA-4429-8C52-20E5B1669E9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08361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016156" y="791569"/>
                <a:ext cx="6086901" cy="5308979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9600" b="0" i="0" smtClean="0">
                          <a:latin typeface="Cambria Math" panose="02040503050406030204" pitchFamily="18" charset="0"/>
                        </a:rPr>
                        <m:t>Fork</m:t>
                      </m:r>
                    </m:oMath>
                  </m:oMathPara>
                </a14:m>
                <a:endParaRPr lang="pt-PT" sz="96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156" y="791569"/>
                <a:ext cx="6086901" cy="53089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>
            <a:endCxn id="2" idx="1"/>
          </p:cNvCxnSpPr>
          <p:nvPr/>
        </p:nvCxnSpPr>
        <p:spPr>
          <a:xfrm>
            <a:off x="368490" y="3446058"/>
            <a:ext cx="264766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68490" y="2947916"/>
                <a:ext cx="1834668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 b="0" i="0" smtClean="0">
                          <a:latin typeface="Cambria Math" panose="02040503050406030204" pitchFamily="18" charset="0"/>
                        </a:rPr>
                        <m:t>Input</m:t>
                      </m:r>
                      <m:r>
                        <a:rPr lang="en-US" sz="26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6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26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600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26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PT" sz="2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490" y="2947916"/>
                <a:ext cx="1834668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9247457" y="1394347"/>
                <a:ext cx="2216119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600" b="0" i="0" smtClean="0">
                              <a:latin typeface="Cambria Math" panose="02040503050406030204" pitchFamily="18" charset="0"/>
                            </a:rPr>
                            <m:t>Output</m:t>
                          </m:r>
                        </m:e>
                        <m:sub>
                          <m:r>
                            <a:rPr lang="en-US" sz="26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6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26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600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26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PT" sz="26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7457" y="1394347"/>
                <a:ext cx="2216119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>
            <a:off x="9103057" y="1828353"/>
            <a:ext cx="264766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9103057" y="5040794"/>
            <a:ext cx="264766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9247456" y="4606787"/>
                <a:ext cx="2307170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600" b="0" i="0" smtClean="0">
                              <a:latin typeface="Cambria Math" panose="02040503050406030204" pitchFamily="18" charset="0"/>
                            </a:rPr>
                            <m:t>Output</m:t>
                          </m:r>
                        </m:e>
                        <m:sub>
                          <m:r>
                            <a:rPr lang="en-US" sz="26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6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6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26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600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26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PT" sz="26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7456" y="4606787"/>
                <a:ext cx="2307170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0178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Romil Patel</dc:creator>
  <cp:lastModifiedBy>Romil Patel</cp:lastModifiedBy>
  <cp:revision>6</cp:revision>
  <dcterms:created xsi:type="dcterms:W3CDTF">2017-10-08T11:51:38Z</dcterms:created>
  <dcterms:modified xsi:type="dcterms:W3CDTF">2017-11-19T17:28:21Z</dcterms:modified>
</cp:coreProperties>
</file>