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1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19/10/2017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12" Type="http://schemas.openxmlformats.org/officeDocument/2006/relationships/image" Target="../media/image11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23" Type="http://schemas.openxmlformats.org/officeDocument/2006/relationships/image" Target="../media/image8.png"/><Relationship Id="rId28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14" Type="http://schemas.openxmlformats.org/officeDocument/2006/relationships/image" Target="../media/image5.png"/><Relationship Id="rId22" Type="http://schemas.openxmlformats.org/officeDocument/2006/relationships/image" Target="../media/image7.pn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334"/>
          <p:cNvSpPr/>
          <p:nvPr/>
        </p:nvSpPr>
        <p:spPr>
          <a:xfrm>
            <a:off x="6524524" y="52343"/>
            <a:ext cx="5525226" cy="6644442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ctangle 333"/>
              <p:cNvSpPr/>
              <p:nvPr/>
            </p:nvSpPr>
            <p:spPr>
              <a:xfrm>
                <a:off x="80894" y="52344"/>
                <a:ext cx="5566205" cy="6644441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4" y="52344"/>
                <a:ext cx="5566205" cy="6644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Elbow Connector 44"/>
          <p:cNvCxnSpPr/>
          <p:nvPr/>
        </p:nvCxnSpPr>
        <p:spPr>
          <a:xfrm rot="5400000" flipH="1" flipV="1">
            <a:off x="2630676" y="588614"/>
            <a:ext cx="283102" cy="19512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1945183" y="1854389"/>
            <a:ext cx="1802678" cy="455135"/>
          </a:xfrm>
          <a:prstGeom prst="bentConnector3">
            <a:avLst>
              <a:gd name="adj1" fmla="val 153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514400" y="805953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3983382" y="805953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1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14" y="2669673"/>
            <a:ext cx="905854" cy="882491"/>
          </a:xfrm>
          <a:prstGeom prst="rect">
            <a:avLst/>
          </a:prstGeom>
          <a:ln w="19050">
            <a:noFill/>
          </a:ln>
        </p:spPr>
      </p:pic>
      <p:cxnSp>
        <p:nvCxnSpPr>
          <p:cNvPr id="129" name="Straight Arrow Connector 128"/>
          <p:cNvCxnSpPr>
            <a:stCxn id="127" idx="3"/>
            <a:endCxn id="93" idx="1"/>
          </p:cNvCxnSpPr>
          <p:nvPr/>
        </p:nvCxnSpPr>
        <p:spPr>
          <a:xfrm>
            <a:off x="3043768" y="3110919"/>
            <a:ext cx="706313" cy="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4514401" y="2588346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3983383" y="2583653"/>
            <a:ext cx="224" cy="330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Picture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24" y="2749150"/>
            <a:ext cx="433435" cy="468991"/>
          </a:xfrm>
          <a:prstGeom prst="rect">
            <a:avLst/>
          </a:prstGeom>
          <a:ln w="19050">
            <a:noFill/>
          </a:ln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14" y="156913"/>
            <a:ext cx="905854" cy="875419"/>
          </a:xfrm>
          <a:prstGeom prst="rect">
            <a:avLst/>
          </a:prstGeom>
          <a:ln w="19050">
            <a:noFill/>
          </a:ln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24" y="271791"/>
            <a:ext cx="433435" cy="468991"/>
          </a:xfrm>
          <a:prstGeom prst="rect">
            <a:avLst/>
          </a:prstGeom>
          <a:ln w="19050">
            <a:noFill/>
          </a:ln>
        </p:spPr>
      </p:pic>
      <p:cxnSp>
        <p:nvCxnSpPr>
          <p:cNvPr id="152" name="Elbow Connector 151"/>
          <p:cNvCxnSpPr/>
          <p:nvPr/>
        </p:nvCxnSpPr>
        <p:spPr>
          <a:xfrm>
            <a:off x="4757511" y="1422697"/>
            <a:ext cx="530794" cy="2831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4757511" y="2002979"/>
            <a:ext cx="530794" cy="3065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792938" y="1024950"/>
            <a:ext cx="62504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Fiber</a:t>
            </a:r>
          </a:p>
          <a:p>
            <a:pPr algn="ctr"/>
            <a:r>
              <a:rPr lang="en-US" sz="1400" dirty="0" smtClean="0"/>
              <a:t>Loop</a:t>
            </a:r>
            <a:endParaRPr lang="en-US" sz="14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5818756" y="1533993"/>
            <a:ext cx="573413" cy="320395"/>
            <a:chOff x="9200668" y="2800350"/>
            <a:chExt cx="840581" cy="452438"/>
          </a:xfrm>
        </p:grpSpPr>
        <p:sp>
          <p:nvSpPr>
            <p:cNvPr id="177" name="Oval 176"/>
            <p:cNvSpPr/>
            <p:nvPr/>
          </p:nvSpPr>
          <p:spPr>
            <a:xfrm>
              <a:off x="9296400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9376960" y="2800350"/>
              <a:ext cx="482085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9462923" y="2800350"/>
              <a:ext cx="469106" cy="45243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9200668" y="3252788"/>
              <a:ext cx="8405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/>
          <p:cNvCxnSpPr/>
          <p:nvPr/>
        </p:nvCxnSpPr>
        <p:spPr>
          <a:xfrm>
            <a:off x="5436895" y="1854388"/>
            <a:ext cx="3818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04" y="1703149"/>
            <a:ext cx="297181" cy="297181"/>
          </a:xfrm>
          <a:prstGeom prst="rect">
            <a:avLst/>
          </a:prstGeom>
          <a:ln w="19050">
            <a:noFill/>
          </a:ln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75" y="1708447"/>
            <a:ext cx="297181" cy="297181"/>
          </a:xfrm>
          <a:prstGeom prst="rect">
            <a:avLst/>
          </a:prstGeom>
          <a:ln w="19050">
            <a:noFill/>
          </a:ln>
        </p:spPr>
      </p:pic>
      <p:sp>
        <p:nvSpPr>
          <p:cNvPr id="299" name="Rectangle 298"/>
          <p:cNvSpPr/>
          <p:nvPr/>
        </p:nvSpPr>
        <p:spPr>
          <a:xfrm>
            <a:off x="2628204" y="4706641"/>
            <a:ext cx="267388" cy="18338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coupler</a:t>
            </a:r>
            <a:endParaRPr lang="en-US" b="1" dirty="0">
              <a:latin typeface="+mj-lt"/>
            </a:endParaRPr>
          </a:p>
        </p:txBody>
      </p:sp>
      <p:cxnSp>
        <p:nvCxnSpPr>
          <p:cNvPr id="312" name="Elbow Connector 311"/>
          <p:cNvCxnSpPr/>
          <p:nvPr/>
        </p:nvCxnSpPr>
        <p:spPr>
          <a:xfrm flipV="1">
            <a:off x="2905292" y="3463852"/>
            <a:ext cx="5109326" cy="2697150"/>
          </a:xfrm>
          <a:prstGeom prst="bentConnector3">
            <a:avLst>
              <a:gd name="adj1" fmla="val 948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299" idx="3"/>
          </p:cNvCxnSpPr>
          <p:nvPr/>
        </p:nvCxnSpPr>
        <p:spPr>
          <a:xfrm flipV="1">
            <a:off x="2895592" y="2214538"/>
            <a:ext cx="5111093" cy="3409033"/>
          </a:xfrm>
          <a:prstGeom prst="bentConnector3">
            <a:avLst>
              <a:gd name="adj1" fmla="val 841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/>
          <p:nvPr/>
        </p:nvCxnSpPr>
        <p:spPr>
          <a:xfrm flipV="1">
            <a:off x="2902388" y="4129402"/>
            <a:ext cx="1634095" cy="960508"/>
          </a:xfrm>
          <a:prstGeom prst="bentConnector3">
            <a:avLst>
              <a:gd name="adj1" fmla="val 10071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endCxn id="201" idx="2"/>
          </p:cNvCxnSpPr>
          <p:nvPr/>
        </p:nvCxnSpPr>
        <p:spPr>
          <a:xfrm rot="10800000">
            <a:off x="1800267" y="2005628"/>
            <a:ext cx="2733399" cy="21237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133975" y="56347"/>
                <a:ext cx="468077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5" y="56347"/>
                <a:ext cx="46807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6676176" y="56347"/>
                <a:ext cx="477695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76" y="56347"/>
                <a:ext cx="47769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1" name="Straight Connector 350"/>
          <p:cNvCxnSpPr/>
          <p:nvPr/>
        </p:nvCxnSpPr>
        <p:spPr>
          <a:xfrm>
            <a:off x="2462855" y="5627821"/>
            <a:ext cx="172694" cy="3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ectangle 362"/>
              <p:cNvSpPr/>
              <p:nvPr/>
            </p:nvSpPr>
            <p:spPr>
              <a:xfrm>
                <a:off x="1038653" y="1677685"/>
                <a:ext cx="62388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3" name="Rectangle 3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3" y="1677685"/>
                <a:ext cx="6238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Rectangle 363"/>
              <p:cNvSpPr/>
              <p:nvPr/>
            </p:nvSpPr>
            <p:spPr>
              <a:xfrm>
                <a:off x="4965857" y="1092090"/>
                <a:ext cx="639919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PBC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4" name="Rectangle 3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7" y="1092090"/>
                <a:ext cx="6399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5" name="Picture 28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6" y="5212871"/>
            <a:ext cx="764628" cy="811494"/>
          </a:xfrm>
          <a:prstGeom prst="rect">
            <a:avLst/>
          </a:prstGeom>
          <a:ln w="19050">
            <a:noFill/>
          </a:ln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09" y="5472609"/>
            <a:ext cx="516182" cy="306176"/>
          </a:xfrm>
          <a:prstGeom prst="rect">
            <a:avLst/>
          </a:prstGeom>
          <a:ln w="19050">
            <a:noFill/>
          </a:ln>
        </p:spPr>
      </p:pic>
      <p:grpSp>
        <p:nvGrpSpPr>
          <p:cNvPr id="293" name="Group 292"/>
          <p:cNvGrpSpPr/>
          <p:nvPr/>
        </p:nvGrpSpPr>
        <p:grpSpPr>
          <a:xfrm>
            <a:off x="1908258" y="5341106"/>
            <a:ext cx="555134" cy="284591"/>
            <a:chOff x="1486638" y="5388767"/>
            <a:chExt cx="605218" cy="184792"/>
          </a:xfrm>
        </p:grpSpPr>
        <p:grpSp>
          <p:nvGrpSpPr>
            <p:cNvPr id="294" name="Group 293"/>
            <p:cNvGrpSpPr/>
            <p:nvPr/>
          </p:nvGrpSpPr>
          <p:grpSpPr>
            <a:xfrm>
              <a:off x="1523412" y="5388767"/>
              <a:ext cx="552482" cy="180947"/>
              <a:chOff x="3627999" y="2101158"/>
              <a:chExt cx="552482" cy="180947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62799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815759" y="2105659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001896" y="2101158"/>
                <a:ext cx="178585" cy="176446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5" name="Straight Connector 294"/>
            <p:cNvCxnSpPr/>
            <p:nvPr/>
          </p:nvCxnSpPr>
          <p:spPr>
            <a:xfrm flipV="1">
              <a:off x="1486638" y="5573558"/>
              <a:ext cx="6052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9" name="Straight Arrow Connector 398"/>
          <p:cNvCxnSpPr>
            <a:endCxn id="286" idx="1"/>
          </p:cNvCxnSpPr>
          <p:nvPr/>
        </p:nvCxnSpPr>
        <p:spPr>
          <a:xfrm>
            <a:off x="1010334" y="5625697"/>
            <a:ext cx="195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286" idx="3"/>
          </p:cNvCxnSpPr>
          <p:nvPr/>
        </p:nvCxnSpPr>
        <p:spPr>
          <a:xfrm>
            <a:off x="1721791" y="5625697"/>
            <a:ext cx="1864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43" y="5017055"/>
                <a:ext cx="4988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22" y="4865286"/>
                <a:ext cx="89479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Isolator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83" y="5130322"/>
                <a:ext cx="10054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7861" y="398233"/>
            <a:ext cx="1009650" cy="3936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AWG</a:t>
            </a:r>
          </a:p>
          <a:p>
            <a:pPr algn="ctr"/>
            <a:r>
              <a:rPr lang="en-US" sz="1200" b="1" dirty="0"/>
              <a:t>I</a:t>
            </a:r>
            <a:r>
              <a:rPr lang="en-US" sz="1200" dirty="0"/>
              <a:t>            </a:t>
            </a:r>
            <a:r>
              <a:rPr lang="en-US" sz="1200" b="1" dirty="0" smtClean="0"/>
              <a:t>Q</a:t>
            </a:r>
            <a:endParaRPr lang="en-US" sz="1200" b="1" dirty="0"/>
          </a:p>
        </p:txBody>
      </p:sp>
      <p:cxnSp>
        <p:nvCxnSpPr>
          <p:cNvPr id="7" name="Straight Arrow Connector 6"/>
          <p:cNvCxnSpPr>
            <a:stCxn id="157" idx="3"/>
            <a:endCxn id="2" idx="1"/>
          </p:cNvCxnSpPr>
          <p:nvPr/>
        </p:nvCxnSpPr>
        <p:spPr>
          <a:xfrm>
            <a:off x="3043768" y="594623"/>
            <a:ext cx="704093" cy="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3747861" y="1144044"/>
            <a:ext cx="1009649" cy="56440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Dual Polarization IQ Mod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3747861" y="2025096"/>
            <a:ext cx="1009649" cy="56440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Dual Polarization IQ Mod</a:t>
            </a:r>
            <a:r>
              <a:rPr lang="en-US" sz="1200" b="1" dirty="0" smtClean="0"/>
              <a:t>.</a:t>
            </a:r>
            <a:endParaRPr lang="en-US" sz="12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3750081" y="2915005"/>
            <a:ext cx="1009650" cy="3936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</a:t>
            </a:r>
            <a:r>
              <a:rPr lang="en-US" sz="1200" dirty="0" smtClean="0"/>
              <a:t>            </a:t>
            </a:r>
            <a:r>
              <a:rPr lang="en-US" sz="1200" b="1" dirty="0" smtClean="0"/>
              <a:t>Q</a:t>
            </a:r>
          </a:p>
          <a:p>
            <a:pPr algn="ctr"/>
            <a:r>
              <a:rPr lang="en-US" sz="1200" dirty="0" smtClean="0"/>
              <a:t>AWG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6392169" y="52343"/>
            <a:ext cx="5657581" cy="6644441"/>
            <a:chOff x="6392169" y="52344"/>
            <a:chExt cx="5657581" cy="66444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6472941" y="52344"/>
                  <a:ext cx="5576809" cy="6644441"/>
                </a:xfrm>
                <a:prstGeom prst="rect">
                  <a:avLst/>
                </a:prstGeom>
                <a:solidFill>
                  <a:schemeClr val="lt1">
                    <a:alpha val="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941" y="52344"/>
                  <a:ext cx="5576809" cy="664444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829" y="1713416"/>
              <a:ext cx="297181" cy="297181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92" name="Straight Arrow Connector 191"/>
            <p:cNvCxnSpPr>
              <a:endCxn id="202" idx="1"/>
            </p:cNvCxnSpPr>
            <p:nvPr/>
          </p:nvCxnSpPr>
          <p:spPr>
            <a:xfrm>
              <a:off x="6392169" y="1862006"/>
              <a:ext cx="45066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02" idx="3"/>
            </p:cNvCxnSpPr>
            <p:nvPr/>
          </p:nvCxnSpPr>
          <p:spPr>
            <a:xfrm flipV="1">
              <a:off x="7140010" y="1862006"/>
              <a:ext cx="85865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202" idx="2"/>
            </p:cNvCxnSpPr>
            <p:nvPr/>
          </p:nvCxnSpPr>
          <p:spPr>
            <a:xfrm rot="16200000" flipH="1">
              <a:off x="6977322" y="2024695"/>
              <a:ext cx="1051394" cy="1023198"/>
            </a:xfrm>
            <a:prstGeom prst="bentConnector3">
              <a:avLst>
                <a:gd name="adj1" fmla="val 9982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4" idx="2"/>
            </p:cNvCxnSpPr>
            <p:nvPr/>
          </p:nvCxnSpPr>
          <p:spPr>
            <a:xfrm>
              <a:off x="8211284" y="3247239"/>
              <a:ext cx="337418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8412718" y="1876913"/>
              <a:ext cx="579903" cy="3079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409465" y="3096530"/>
              <a:ext cx="579901" cy="30142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245" name="Rectangle 244"/>
            <p:cNvSpPr/>
            <p:nvPr/>
          </p:nvSpPr>
          <p:spPr>
            <a:xfrm>
              <a:off x="8846181" y="1422697"/>
              <a:ext cx="399490" cy="121636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ADC</a:t>
              </a:r>
              <a:endParaRPr lang="en-US" b="1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842228" y="2639058"/>
              <a:ext cx="403436" cy="121636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ADC</a:t>
              </a:r>
              <a:endParaRPr lang="en-US" b="1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9245669" y="1422699"/>
              <a:ext cx="426642" cy="121636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KK-X</a:t>
              </a:r>
              <a:endParaRPr lang="en-US" b="1" dirty="0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9245665" y="2639060"/>
              <a:ext cx="426649" cy="121636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KK-Y</a:t>
              </a:r>
              <a:endParaRPr 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Rectangle 251"/>
                <p:cNvSpPr/>
                <p:nvPr/>
              </p:nvSpPr>
              <p:spPr>
                <a:xfrm>
                  <a:off x="9672311" y="2639058"/>
                  <a:ext cx="403443" cy="121636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𝐂𝐃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311" y="2639058"/>
                  <a:ext cx="403443" cy="121636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Rectangle 252"/>
                <p:cNvSpPr/>
                <p:nvPr/>
              </p:nvSpPr>
              <p:spPr>
                <a:xfrm>
                  <a:off x="9672314" y="1422697"/>
                  <a:ext cx="399490" cy="1216363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𝐂𝐃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53" name="Rectangle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314" y="1422697"/>
                  <a:ext cx="399490" cy="121636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Arrow Connector 261"/>
            <p:cNvCxnSpPr>
              <a:endCxn id="243" idx="0"/>
            </p:cNvCxnSpPr>
            <p:nvPr/>
          </p:nvCxnSpPr>
          <p:spPr>
            <a:xfrm>
              <a:off x="8208700" y="2030878"/>
              <a:ext cx="340004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2" name="Rectangle 271"/>
            <p:cNvSpPr/>
            <p:nvPr/>
          </p:nvSpPr>
          <p:spPr>
            <a:xfrm>
              <a:off x="10071805" y="1422697"/>
              <a:ext cx="728257" cy="243272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Stokes Pol-</a:t>
              </a:r>
              <a:r>
                <a:rPr lang="en-US" b="1" dirty="0" err="1" smtClean="0"/>
                <a:t>Demux</a:t>
              </a:r>
              <a:endParaRPr lang="en-US" b="1" dirty="0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243696" y="1422697"/>
              <a:ext cx="679620" cy="243272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Symbol Decoding</a:t>
              </a:r>
              <a:endParaRPr lang="en-US" b="1" dirty="0"/>
            </a:p>
          </p:txBody>
        </p:sp>
        <p:cxnSp>
          <p:nvCxnSpPr>
            <p:cNvPr id="279" name="Straight Arrow Connector 278"/>
            <p:cNvCxnSpPr/>
            <p:nvPr/>
          </p:nvCxnSpPr>
          <p:spPr>
            <a:xfrm>
              <a:off x="10800062" y="2030878"/>
              <a:ext cx="4436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>
              <a:off x="10800062" y="3247239"/>
              <a:ext cx="4436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5" name="Rectangle 364"/>
                <p:cNvSpPr/>
                <p:nvPr/>
              </p:nvSpPr>
              <p:spPr>
                <a:xfrm>
                  <a:off x="6688934" y="1386220"/>
                  <a:ext cx="623889" cy="369332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PBS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5" name="Rectangle 3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934" y="1386220"/>
                  <a:ext cx="623889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6" name="Rectangle 365"/>
                <p:cNvSpPr/>
                <p:nvPr/>
              </p:nvSpPr>
              <p:spPr>
                <a:xfrm>
                  <a:off x="8273746" y="496284"/>
                  <a:ext cx="1016624" cy="369332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Coupler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6" name="Rectangle 3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746" y="496284"/>
                  <a:ext cx="1016624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11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8" name="Straight Arrow Connector 367"/>
            <p:cNvCxnSpPr/>
            <p:nvPr/>
          </p:nvCxnSpPr>
          <p:spPr>
            <a:xfrm flipH="1">
              <a:off x="8111662" y="833476"/>
              <a:ext cx="730567" cy="790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Rectangle 368"/>
                <p:cNvSpPr/>
                <p:nvPr/>
              </p:nvSpPr>
              <p:spPr>
                <a:xfrm>
                  <a:off x="8213003" y="4405408"/>
                  <a:ext cx="1721945" cy="369332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Photo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Detector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9" name="Rectangle 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03" y="4405408"/>
                  <a:ext cx="1721945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1" name="Straight Arrow Connector 370"/>
            <p:cNvCxnSpPr>
              <a:endCxn id="244" idx="3"/>
            </p:cNvCxnSpPr>
            <p:nvPr/>
          </p:nvCxnSpPr>
          <p:spPr>
            <a:xfrm flipH="1" flipV="1">
              <a:off x="8699415" y="3537194"/>
              <a:ext cx="374560" cy="868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8013075" y="1630188"/>
              <a:ext cx="194080" cy="813308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8019465" y="2844186"/>
              <a:ext cx="194080" cy="813308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40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78</cp:revision>
  <dcterms:created xsi:type="dcterms:W3CDTF">2017-09-29T13:07:37Z</dcterms:created>
  <dcterms:modified xsi:type="dcterms:W3CDTF">2017-10-19T13:34:20Z</dcterms:modified>
</cp:coreProperties>
</file>