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25/10/2017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6268025" y="772786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Discrete to</a:t>
            </a:r>
          </a:p>
          <a:p>
            <a:pPr algn="ctr"/>
            <a:r>
              <a:rPr lang="en-US" b="1" dirty="0">
                <a:latin typeface="+mj-lt"/>
              </a:rPr>
              <a:t>Continuous</a:t>
            </a:r>
          </a:p>
          <a:p>
            <a:pPr algn="ctr"/>
            <a:r>
              <a:rPr lang="en-US" b="1" dirty="0" smtClean="0">
                <a:latin typeface="+mj-lt"/>
              </a:rPr>
              <a:t>Time</a:t>
            </a:r>
            <a:endParaRPr lang="en-US" b="1" dirty="0"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8678783" y="77278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Pulse Shaping </a:t>
            </a:r>
            <a:r>
              <a:rPr lang="en-US" b="1" dirty="0" smtClean="0">
                <a:latin typeface="+mj-lt"/>
              </a:rPr>
              <a:t>Filter</a:t>
            </a:r>
            <a:endParaRPr lang="en-US" b="1" dirty="0">
              <a:latin typeface="+mj-lt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446414" y="2918257"/>
            <a:ext cx="1808634" cy="116220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Mixer</a:t>
            </a:r>
            <a:endParaRPr lang="en-US" b="1" dirty="0">
              <a:latin typeface="+mj-lt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446414" y="4661546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Oscillator</a:t>
            </a:r>
            <a:endParaRPr lang="en-US" b="1" dirty="0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857204" y="77278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MPAM Mapping</a:t>
            </a:r>
            <a:endParaRPr lang="en-US" b="1" dirty="0">
              <a:latin typeface="+mj-lt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446414" y="77278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Binary Sequence</a:t>
            </a:r>
            <a:endParaRPr lang="en-US" b="1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177" idx="1"/>
          </p:cNvCxnSpPr>
          <p:nvPr/>
        </p:nvCxnSpPr>
        <p:spPr>
          <a:xfrm>
            <a:off x="3255048" y="1353887"/>
            <a:ext cx="602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3"/>
            <a:endCxn id="155" idx="1"/>
          </p:cNvCxnSpPr>
          <p:nvPr/>
        </p:nvCxnSpPr>
        <p:spPr>
          <a:xfrm>
            <a:off x="5665839" y="1353887"/>
            <a:ext cx="60218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5" idx="3"/>
            <a:endCxn id="169" idx="1"/>
          </p:cNvCxnSpPr>
          <p:nvPr/>
        </p:nvCxnSpPr>
        <p:spPr>
          <a:xfrm flipV="1">
            <a:off x="8076659" y="1353887"/>
            <a:ext cx="60212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3" idx="0"/>
            <a:endCxn id="172" idx="2"/>
          </p:cNvCxnSpPr>
          <p:nvPr/>
        </p:nvCxnSpPr>
        <p:spPr>
          <a:xfrm flipV="1">
            <a:off x="2350731" y="4080461"/>
            <a:ext cx="0" cy="581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3410929" y="1055402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29" y="1055402"/>
                <a:ext cx="283667" cy="276999"/>
              </a:xfrm>
              <a:prstGeom prst="rect">
                <a:avLst/>
              </a:prstGeom>
              <a:blipFill>
                <a:blip r:embed="rId2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5825066" y="105540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66" y="1055401"/>
                <a:ext cx="283667" cy="276999"/>
              </a:xfrm>
              <a:prstGeom prst="rect">
                <a:avLst/>
              </a:prstGeom>
              <a:blipFill>
                <a:blip r:embed="rId3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8232540" y="105540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40" y="1055401"/>
                <a:ext cx="283667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10508159" y="1055400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159" y="1055400"/>
                <a:ext cx="283667" cy="276999"/>
              </a:xfrm>
              <a:prstGeom prst="rect">
                <a:avLst/>
              </a:prstGeom>
              <a:blipFill>
                <a:blip r:embed="rId5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/>
              <p:cNvSpPr txBox="1"/>
              <p:nvPr/>
            </p:nvSpPr>
            <p:spPr>
              <a:xfrm>
                <a:off x="2355869" y="4144909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69" y="4144909"/>
                <a:ext cx="283667" cy="276999"/>
              </a:xfrm>
              <a:prstGeom prst="rect">
                <a:avLst/>
              </a:prstGeom>
              <a:blipFill>
                <a:blip r:embed="rId6"/>
                <a:stretch>
                  <a:fillRect l="-19149" r="-1063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/>
              <p:cNvSpPr txBox="1"/>
              <p:nvPr/>
            </p:nvSpPr>
            <p:spPr>
              <a:xfrm>
                <a:off x="3410929" y="3200856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29" y="3200856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3851909" y="2918239"/>
            <a:ext cx="1808634" cy="116220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Fork</a:t>
            </a:r>
            <a:endParaRPr lang="en-US" b="1" dirty="0">
              <a:latin typeface="+mj-lt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8678782" y="4624144"/>
            <a:ext cx="1788537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5821660" y="2976359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60" y="2976359"/>
                <a:ext cx="283667" cy="276999"/>
              </a:xfrm>
              <a:prstGeom prst="rect">
                <a:avLst/>
              </a:prstGeom>
              <a:blipFill>
                <a:blip r:embed="rId8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5817856" y="3431618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56" y="3431618"/>
                <a:ext cx="283667" cy="276999"/>
              </a:xfrm>
              <a:prstGeom prst="rect">
                <a:avLst/>
              </a:prstGeom>
              <a:blipFill>
                <a:blip r:embed="rId9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>
                <a:off x="8242185" y="3436886"/>
                <a:ext cx="2836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85" y="3436886"/>
                <a:ext cx="283667" cy="276999"/>
              </a:xfrm>
              <a:prstGeom prst="rect">
                <a:avLst/>
              </a:prstGeom>
              <a:blipFill>
                <a:blip r:embed="rId10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9583100" y="4144495"/>
                <a:ext cx="384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100" y="4144495"/>
                <a:ext cx="384656" cy="276999"/>
              </a:xfrm>
              <a:prstGeom prst="rect">
                <a:avLst/>
              </a:prstGeom>
              <a:blipFill>
                <a:blip r:embed="rId11"/>
                <a:stretch>
                  <a:fillRect l="-14286" r="-793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/>
          <p:cNvSpPr/>
          <p:nvPr/>
        </p:nvSpPr>
        <p:spPr>
          <a:xfrm>
            <a:off x="6268051" y="4661546"/>
            <a:ext cx="1808634" cy="116220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Hilbert </a:t>
            </a:r>
            <a:r>
              <a:rPr lang="en-US" b="1" dirty="0" smtClean="0">
                <a:latin typeface="+mj-lt"/>
              </a:rPr>
              <a:t>Transform</a:t>
            </a:r>
            <a:endParaRPr lang="en-US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66093" y="3279566"/>
            <a:ext cx="30025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65475" y="3737922"/>
            <a:ext cx="271786" cy="9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9" idx="3"/>
            <a:endCxn id="172" idx="1"/>
          </p:cNvCxnSpPr>
          <p:nvPr/>
        </p:nvCxnSpPr>
        <p:spPr>
          <a:xfrm flipH="1">
            <a:off x="1446414" y="1353887"/>
            <a:ext cx="9041003" cy="2145473"/>
          </a:xfrm>
          <a:prstGeom prst="bentConnector5">
            <a:avLst>
              <a:gd name="adj1" fmla="val -3352"/>
              <a:gd name="adj2" fmla="val 50000"/>
              <a:gd name="adj3" fmla="val 10335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30" idx="0"/>
          </p:cNvCxnSpPr>
          <p:nvPr/>
        </p:nvCxnSpPr>
        <p:spPr>
          <a:xfrm>
            <a:off x="9573051" y="4080442"/>
            <a:ext cx="0" cy="543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2" idx="3"/>
            <a:endCxn id="174" idx="1"/>
          </p:cNvCxnSpPr>
          <p:nvPr/>
        </p:nvCxnSpPr>
        <p:spPr>
          <a:xfrm flipV="1">
            <a:off x="3255048" y="3499342"/>
            <a:ext cx="596861" cy="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42" idx="1"/>
          </p:cNvCxnSpPr>
          <p:nvPr/>
        </p:nvCxnSpPr>
        <p:spPr>
          <a:xfrm rot="16200000" flipH="1">
            <a:off x="5345867" y="4320464"/>
            <a:ext cx="1504725" cy="33964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076659" y="5254254"/>
            <a:ext cx="271786" cy="9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H="1" flipV="1">
            <a:off x="7742004" y="4339676"/>
            <a:ext cx="1516834" cy="312333"/>
          </a:xfrm>
          <a:prstGeom prst="bentConnector3">
            <a:avLst>
              <a:gd name="adj1" fmla="val 10001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8678783" y="2918239"/>
            <a:ext cx="1808634" cy="116220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IQ Modulator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81</cp:revision>
  <dcterms:created xsi:type="dcterms:W3CDTF">2017-09-29T13:07:37Z</dcterms:created>
  <dcterms:modified xsi:type="dcterms:W3CDTF">2017-10-25T10:38:56Z</dcterms:modified>
</cp:coreProperties>
</file>