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02/11/2017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409950" y="3295650"/>
            <a:ext cx="53530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409950" y="3371850"/>
            <a:ext cx="535305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182607" y="833824"/>
            <a:ext cx="2266950" cy="2390775"/>
          </a:xfrm>
          <a:custGeom>
            <a:avLst/>
            <a:gdLst>
              <a:gd name="connsiteX0" fmla="*/ 0 w 2266950"/>
              <a:gd name="connsiteY0" fmla="*/ 0 h 2390775"/>
              <a:gd name="connsiteX1" fmla="*/ 581025 w 2266950"/>
              <a:gd name="connsiteY1" fmla="*/ 1962150 h 2390775"/>
              <a:gd name="connsiteX2" fmla="*/ 2266950 w 2266950"/>
              <a:gd name="connsiteY2" fmla="*/ 2390775 h 2390775"/>
              <a:gd name="connsiteX3" fmla="*/ 2266950 w 2266950"/>
              <a:gd name="connsiteY3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50" h="2390775">
                <a:moveTo>
                  <a:pt x="0" y="0"/>
                </a:moveTo>
                <a:cubicBezTo>
                  <a:pt x="101600" y="781844"/>
                  <a:pt x="203200" y="1563688"/>
                  <a:pt x="581025" y="1962150"/>
                </a:cubicBezTo>
                <a:cubicBezTo>
                  <a:pt x="958850" y="2360612"/>
                  <a:pt x="2266950" y="2390775"/>
                  <a:pt x="2266950" y="2390775"/>
                </a:cubicBezTo>
                <a:lnTo>
                  <a:pt x="2266950" y="239077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3723394" y="3366702"/>
            <a:ext cx="2266950" cy="2390775"/>
          </a:xfrm>
          <a:custGeom>
            <a:avLst/>
            <a:gdLst>
              <a:gd name="connsiteX0" fmla="*/ 0 w 2266950"/>
              <a:gd name="connsiteY0" fmla="*/ 0 h 2390775"/>
              <a:gd name="connsiteX1" fmla="*/ 581025 w 2266950"/>
              <a:gd name="connsiteY1" fmla="*/ 1962150 h 2390775"/>
              <a:gd name="connsiteX2" fmla="*/ 2266950 w 2266950"/>
              <a:gd name="connsiteY2" fmla="*/ 2390775 h 2390775"/>
              <a:gd name="connsiteX3" fmla="*/ 2266950 w 2266950"/>
              <a:gd name="connsiteY3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50" h="2390775">
                <a:moveTo>
                  <a:pt x="0" y="0"/>
                </a:moveTo>
                <a:cubicBezTo>
                  <a:pt x="101600" y="781844"/>
                  <a:pt x="203200" y="1563688"/>
                  <a:pt x="581025" y="1962150"/>
                </a:cubicBezTo>
                <a:cubicBezTo>
                  <a:pt x="958850" y="2360612"/>
                  <a:pt x="2266950" y="2390775"/>
                  <a:pt x="2266950" y="2390775"/>
                </a:cubicBezTo>
                <a:lnTo>
                  <a:pt x="2266950" y="239077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82607" y="649158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07" y="649158"/>
                <a:ext cx="65915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524552" y="329565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52" y="329565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10</cp:revision>
  <dcterms:created xsi:type="dcterms:W3CDTF">2017-09-29T13:07:37Z</dcterms:created>
  <dcterms:modified xsi:type="dcterms:W3CDTF">2017-11-02T18:09:45Z</dcterms:modified>
</cp:coreProperties>
</file>