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8E61-D0DC-426F-ABA4-D857861A5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6382F0-9C16-4136-86E3-38205BEE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BFE6B6-8566-442D-914E-0831068F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09EE9B-CD30-46FF-AE23-165E51B4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438F22-912C-44FA-9BDF-6292D0B8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815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2205F-F941-4E5F-A979-1EE832D4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BCCB23E-FAA0-4E31-8F3B-A0D22EE6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B447A2-2582-46C3-BD74-7C9A9BF4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7E2095-B9CD-43FF-A1AA-0484F10D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CF781B-0652-47B5-9D76-19EC4142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58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8B435-CAEA-41E9-841E-25C45734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30894CB-069F-4CFE-9C52-61425AFAF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16D3B5-A796-4539-8AFA-BDF6B621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C971F8-80CD-486E-A314-7F75EB20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8992B99-65ED-4216-A2BC-CAF62872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68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36B9B-CD04-45AE-BB33-85229383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413B86-70C1-413B-AB2D-2EB4ADB3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9AC09E-4F5A-41F7-B5A5-431DBEB9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9FD780-8131-4B50-9015-F72CE5CD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1EA907-DE5F-46A5-AAF1-64DCD272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31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93EAF-3370-439A-B991-05252C2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C1DAC5-72CE-4B32-B54E-F59A08FA4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EB8C77-ED77-498B-8807-72D18B96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4E5865-CC4C-48E3-81C1-64D2921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652149-04A7-4EBB-8FCE-923427B7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99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B5F62-0F7E-4406-BF83-4FCB4CFD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EE49D-F26D-4DC1-965B-F5CD3EB1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45E7E03-80C3-4ACD-A39D-707020E1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7ED439-9BCB-4ADF-A398-49B06AA2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880493-725B-43B2-9121-0899BF87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34935C5-8E8F-45EE-A3BE-25954F31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62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8550E-13C6-4E6F-9D42-7BA4DFC4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7CE5EF-D42D-45F4-936B-95151B82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9870DC7-6A81-49FD-8BB4-53782A55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46DF73F-BA2D-4D40-9DA1-15C43BB42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1BF84D2-828A-4966-BD97-FB3D9ED1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E07EF71-5665-4056-BE5C-FFEBC3B5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04638E4-8BE5-4286-A52A-091351B2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12F2686-E24F-4102-8522-C816E678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6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41C24-415E-47BF-B4A3-E89F2CD6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E21550B-407A-4522-9171-1A68F091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EE0F105-C118-4249-A382-641D1AB9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8051D38-8C26-4283-95E0-F290974A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999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80FE8F-93B2-4C79-BF9B-1221DCB2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AD9D408-3669-484D-8DD7-3A82FB81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98FAD7-78F4-4273-A074-163AF8AD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7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B381-70ED-4199-9767-E45D05B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952361-E7DA-42C6-99D0-FB62BBB4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8C1D95A-322F-467F-A8A7-3F06CA03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33DA83-3D32-4C53-90D3-E3AD8A5A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78FEE1-3A84-4BF8-BC3B-632C15B5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5FA7F70-D070-4784-A263-8B711569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739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2FB17-DFB6-4CAC-BC56-11F30E07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D5617D0-CDFE-4185-887B-B765E4A78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524206F-FBA9-4C88-AEEB-5142686CC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242E91-7640-41DD-90B4-63F2C1A8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03F27A-F34A-463A-A0F9-EF4FA670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17E414-783E-486A-83D3-37CBD19E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6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7A0AE7E-A365-4AF7-91D8-ADCE0146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746C4F-5CDE-4CFA-8FF0-3BFB6AC6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A1E02E-5E59-4692-8A57-AFAC9DAB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4746-79CB-4371-B89F-4BC9AAAE441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D0F8D6-D9E9-41E3-84AA-F0D5F83B8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57CE98-6663-491B-B7CD-B3BD30AD1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7569-716B-49EE-A971-18C62E497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2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8FDFBBE1-8F08-46BA-8AE9-F50F0C0D4A1F}"/>
              </a:ext>
            </a:extLst>
          </p:cNvPr>
          <p:cNvGrpSpPr/>
          <p:nvPr/>
        </p:nvGrpSpPr>
        <p:grpSpPr>
          <a:xfrm>
            <a:off x="-3353949" y="400627"/>
            <a:ext cx="19058305" cy="5553896"/>
            <a:chOff x="-3353949" y="400627"/>
            <a:chExt cx="19058305" cy="555389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2C0C3C-1C89-49F3-9A9A-E72A54F9901A}"/>
                </a:ext>
              </a:extLst>
            </p:cNvPr>
            <p:cNvSpPr txBox="1"/>
            <p:nvPr/>
          </p:nvSpPr>
          <p:spPr>
            <a:xfrm>
              <a:off x="13655156" y="2746268"/>
              <a:ext cx="204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 </a:t>
              </a:r>
              <a:r>
                <a:rPr lang="pt-PT" dirty="0" err="1"/>
                <a:t>signal</a:t>
              </a:r>
              <a:r>
                <a:rPr lang="pt-PT" dirty="0"/>
                <a:t> (</a:t>
              </a:r>
              <a:r>
                <a:rPr lang="pt-PT" dirty="0" err="1"/>
                <a:t>Binary</a:t>
              </a:r>
              <a:r>
                <a:rPr lang="pt-PT" dirty="0"/>
                <a:t> </a:t>
              </a:r>
              <a:r>
                <a:rPr lang="pt-PT" dirty="0" err="1"/>
                <a:t>signal</a:t>
              </a:r>
              <a:r>
                <a:rPr lang="pt-PT" dirty="0"/>
                <a:t>)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34F3D822-A019-403F-B1E2-6977D226172F}"/>
                </a:ext>
              </a:extLst>
            </p:cNvPr>
            <p:cNvGrpSpPr/>
            <p:nvPr/>
          </p:nvGrpSpPr>
          <p:grpSpPr>
            <a:xfrm>
              <a:off x="-3353949" y="400627"/>
              <a:ext cx="17242588" cy="5553896"/>
              <a:chOff x="-3353949" y="400627"/>
              <a:chExt cx="17242588" cy="5553896"/>
            </a:xfrm>
          </p:grpSpPr>
          <p:sp>
            <p:nvSpPr>
              <p:cNvPr id="53" name="TextBox 31">
                <a:extLst>
                  <a:ext uri="{FF2B5EF4-FFF2-40B4-BE49-F238E27FC236}">
                    <a16:creationId xmlns:a16="http://schemas.microsoft.com/office/drawing/2014/main" id="{DFE2430C-E3B1-4755-A85B-C6BF7B7DB3AE}"/>
                  </a:ext>
                </a:extLst>
              </p:cNvPr>
              <p:cNvSpPr txBox="1"/>
              <p:nvPr/>
            </p:nvSpPr>
            <p:spPr>
              <a:xfrm>
                <a:off x="-2553667" y="3177575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</a:t>
                </a: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33C293B7-1132-47B9-B9B0-8768876D2AFE}"/>
                  </a:ext>
                </a:extLst>
              </p:cNvPr>
              <p:cNvSpPr/>
              <p:nvPr/>
            </p:nvSpPr>
            <p:spPr>
              <a:xfrm>
                <a:off x="-3353949" y="3616785"/>
                <a:ext cx="113946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Local </a:t>
                </a:r>
                <a:r>
                  <a:rPr lang="pt-PT" dirty="0" err="1">
                    <a:solidFill>
                      <a:schemeClr val="tx1"/>
                    </a:solidFill>
                  </a:rPr>
                  <a:t>Oscillator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568FCD8-F81D-45BA-A0FF-890AFDBF8815}"/>
                  </a:ext>
                </a:extLst>
              </p:cNvPr>
              <p:cNvSpPr/>
              <p:nvPr/>
            </p:nvSpPr>
            <p:spPr>
              <a:xfrm>
                <a:off x="-1204875" y="1912108"/>
                <a:ext cx="1234501" cy="24902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Optical</a:t>
                </a:r>
                <a:r>
                  <a:rPr lang="pt-PT" dirty="0">
                    <a:solidFill>
                      <a:schemeClr val="tx1"/>
                    </a:solidFill>
                  </a:rPr>
                  <a:t> </a:t>
                </a:r>
                <a:r>
                  <a:rPr lang="pt-PT" dirty="0" err="1">
                    <a:solidFill>
                      <a:schemeClr val="tx1"/>
                    </a:solidFill>
                  </a:rPr>
                  <a:t>Hybrid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1ECDD5-D535-4C94-B517-B1723D731DD9}"/>
                  </a:ext>
                </a:extLst>
              </p:cNvPr>
              <p:cNvSpPr/>
              <p:nvPr/>
            </p:nvSpPr>
            <p:spPr>
              <a:xfrm>
                <a:off x="3206944" y="2024597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Ideal </a:t>
                </a:r>
                <a:r>
                  <a:rPr lang="pt-PT" dirty="0" err="1">
                    <a:solidFill>
                      <a:schemeClr val="tx1"/>
                    </a:solidFill>
                  </a:rPr>
                  <a:t>Amplifier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8BD968-90BE-4A2F-8AAD-E2CDF6082BEE}"/>
                  </a:ext>
                </a:extLst>
              </p:cNvPr>
              <p:cNvSpPr/>
              <p:nvPr/>
            </p:nvSpPr>
            <p:spPr>
              <a:xfrm>
                <a:off x="3231190" y="3504299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Ideal </a:t>
                </a:r>
                <a:r>
                  <a:rPr lang="pt-PT" dirty="0" err="1">
                    <a:solidFill>
                      <a:schemeClr val="tx1"/>
                    </a:solidFill>
                  </a:rPr>
                  <a:t>Amplifier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25055A-1F10-45C1-870C-B17DB8A82818}"/>
                  </a:ext>
                </a:extLst>
              </p:cNvPr>
              <p:cNvSpPr/>
              <p:nvPr/>
            </p:nvSpPr>
            <p:spPr>
              <a:xfrm>
                <a:off x="11663177" y="1984522"/>
                <a:ext cx="1208155" cy="22653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Decoder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9545EBE5-ED49-44F5-9BB6-59A88961AB7E}"/>
                  </a:ext>
                </a:extLst>
              </p:cNvPr>
              <p:cNvSpPr/>
              <p:nvPr/>
            </p:nvSpPr>
            <p:spPr>
              <a:xfrm>
                <a:off x="937821" y="1790375"/>
                <a:ext cx="1362365" cy="12540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Photodiode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7">
                <a:extLst>
                  <a:ext uri="{FF2B5EF4-FFF2-40B4-BE49-F238E27FC236}">
                    <a16:creationId xmlns:a16="http://schemas.microsoft.com/office/drawing/2014/main" id="{67B27907-F3B6-48DB-A80C-5FAA8B557219}"/>
                  </a:ext>
                </a:extLst>
              </p:cNvPr>
              <p:cNvSpPr/>
              <p:nvPr/>
            </p:nvSpPr>
            <p:spPr>
              <a:xfrm>
                <a:off x="949944" y="3270076"/>
                <a:ext cx="1362365" cy="125405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Photodiode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0FE71652-19CA-472A-BF6B-3081A235AD7D}"/>
                  </a:ext>
                </a:extLst>
              </p:cNvPr>
              <p:cNvSpPr/>
              <p:nvPr/>
            </p:nvSpPr>
            <p:spPr>
              <a:xfrm>
                <a:off x="7631024" y="2024597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Pulse </a:t>
                </a:r>
                <a:r>
                  <a:rPr lang="pt-PT" dirty="0" err="1">
                    <a:solidFill>
                      <a:schemeClr val="tx1"/>
                    </a:solidFill>
                  </a:rPr>
                  <a:t>Shaper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1D42C432-9815-4A9A-AD7C-316E524179F5}"/>
                  </a:ext>
                </a:extLst>
              </p:cNvPr>
              <p:cNvSpPr/>
              <p:nvPr/>
            </p:nvSpPr>
            <p:spPr>
              <a:xfrm>
                <a:off x="7669290" y="3504298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Pulse </a:t>
                </a:r>
                <a:r>
                  <a:rPr lang="pt-PT" dirty="0" err="1">
                    <a:solidFill>
                      <a:schemeClr val="tx1"/>
                    </a:solidFill>
                  </a:rPr>
                  <a:t>Shaper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46F4E88F-DD02-4BD1-818E-CBD259A8A387}"/>
                  </a:ext>
                </a:extLst>
              </p:cNvPr>
              <p:cNvSpPr/>
              <p:nvPr/>
            </p:nvSpPr>
            <p:spPr>
              <a:xfrm>
                <a:off x="9614047" y="2024597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Sampler</a:t>
                </a:r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8E626A89-EDCE-4382-83AD-D020A880A7EA}"/>
                  </a:ext>
                </a:extLst>
              </p:cNvPr>
              <p:cNvSpPr/>
              <p:nvPr/>
            </p:nvSpPr>
            <p:spPr>
              <a:xfrm>
                <a:off x="9650347" y="3504298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Sampler</a:t>
                </a:r>
              </a:p>
            </p:txBody>
          </p:sp>
          <p:cxnSp>
            <p:nvCxnSpPr>
              <p:cNvPr id="17" name="Conexão reta 16">
                <a:extLst>
                  <a:ext uri="{FF2B5EF4-FFF2-40B4-BE49-F238E27FC236}">
                    <a16:creationId xmlns:a16="http://schemas.microsoft.com/office/drawing/2014/main" id="{F18493A8-DF32-41E3-B88B-53342E42F5A3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-2214485" y="4009591"/>
                <a:ext cx="10096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80C393C2-212F-4CBB-A752-EE61BEEE4D02}"/>
                  </a:ext>
                </a:extLst>
              </p:cNvPr>
              <p:cNvCxnSpPr/>
              <p:nvPr/>
            </p:nvCxnSpPr>
            <p:spPr>
              <a:xfrm>
                <a:off x="11776" y="2024597"/>
                <a:ext cx="9260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18">
                <a:extLst>
                  <a:ext uri="{FF2B5EF4-FFF2-40B4-BE49-F238E27FC236}">
                    <a16:creationId xmlns:a16="http://schemas.microsoft.com/office/drawing/2014/main" id="{FD5BB04F-6D35-4792-B44B-944D283C6A16}"/>
                  </a:ext>
                </a:extLst>
              </p:cNvPr>
              <p:cNvCxnSpPr/>
              <p:nvPr/>
            </p:nvCxnSpPr>
            <p:spPr>
              <a:xfrm>
                <a:off x="11776" y="2810210"/>
                <a:ext cx="9260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xão reta 19">
                <a:extLst>
                  <a:ext uri="{FF2B5EF4-FFF2-40B4-BE49-F238E27FC236}">
                    <a16:creationId xmlns:a16="http://schemas.microsoft.com/office/drawing/2014/main" id="{2966A9F5-0039-4095-8B1F-69319B792036}"/>
                  </a:ext>
                </a:extLst>
              </p:cNvPr>
              <p:cNvCxnSpPr/>
              <p:nvPr/>
            </p:nvCxnSpPr>
            <p:spPr>
              <a:xfrm>
                <a:off x="23899" y="3493675"/>
                <a:ext cx="9260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xão reta 20">
                <a:extLst>
                  <a:ext uri="{FF2B5EF4-FFF2-40B4-BE49-F238E27FC236}">
                    <a16:creationId xmlns:a16="http://schemas.microsoft.com/office/drawing/2014/main" id="{3F8AE40A-D1F7-47A8-A190-50A27E710D7B}"/>
                  </a:ext>
                </a:extLst>
              </p:cNvPr>
              <p:cNvCxnSpPr/>
              <p:nvPr/>
            </p:nvCxnSpPr>
            <p:spPr>
              <a:xfrm>
                <a:off x="23899" y="4279288"/>
                <a:ext cx="9260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xão reta 21">
                <a:extLst>
                  <a:ext uri="{FF2B5EF4-FFF2-40B4-BE49-F238E27FC236}">
                    <a16:creationId xmlns:a16="http://schemas.microsoft.com/office/drawing/2014/main" id="{A450DAC2-8F14-4D61-BE96-012909DCCC3E}"/>
                  </a:ext>
                </a:extLst>
              </p:cNvPr>
              <p:cNvCxnSpPr>
                <a:stCxn id="11" idx="3"/>
                <a:endCxn id="8" idx="1"/>
              </p:cNvCxnSpPr>
              <p:nvPr/>
            </p:nvCxnSpPr>
            <p:spPr>
              <a:xfrm flipV="1">
                <a:off x="2300186" y="2417403"/>
                <a:ext cx="90675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xão reta 22">
                <a:extLst>
                  <a:ext uri="{FF2B5EF4-FFF2-40B4-BE49-F238E27FC236}">
                    <a16:creationId xmlns:a16="http://schemas.microsoft.com/office/drawing/2014/main" id="{6560B5F1-2E6B-4F33-A829-69B45359A26C}"/>
                  </a:ext>
                </a:extLst>
              </p:cNvPr>
              <p:cNvCxnSpPr>
                <a:stCxn id="12" idx="3"/>
                <a:endCxn id="9" idx="1"/>
              </p:cNvCxnSpPr>
              <p:nvPr/>
            </p:nvCxnSpPr>
            <p:spPr>
              <a:xfrm>
                <a:off x="2312309" y="3897105"/>
                <a:ext cx="9188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>
                <a:extLst>
                  <a:ext uri="{FF2B5EF4-FFF2-40B4-BE49-F238E27FC236}">
                    <a16:creationId xmlns:a16="http://schemas.microsoft.com/office/drawing/2014/main" id="{829BED96-17F4-47C5-BE6C-2B4BABCC1676}"/>
                  </a:ext>
                </a:extLst>
              </p:cNvPr>
              <p:cNvCxnSpPr>
                <a:stCxn id="13" idx="3"/>
                <a:endCxn id="15" idx="1"/>
              </p:cNvCxnSpPr>
              <p:nvPr/>
            </p:nvCxnSpPr>
            <p:spPr>
              <a:xfrm>
                <a:off x="8728368" y="2417403"/>
                <a:ext cx="88567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509FF903-6480-403F-8373-E34CC5980683}"/>
                  </a:ext>
                </a:extLst>
              </p:cNvPr>
              <p:cNvCxnSpPr>
                <a:stCxn id="14" idx="3"/>
                <a:endCxn id="16" idx="1"/>
              </p:cNvCxnSpPr>
              <p:nvPr/>
            </p:nvCxnSpPr>
            <p:spPr>
              <a:xfrm>
                <a:off x="8766634" y="3897104"/>
                <a:ext cx="8837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>
                <a:extLst>
                  <a:ext uri="{FF2B5EF4-FFF2-40B4-BE49-F238E27FC236}">
                    <a16:creationId xmlns:a16="http://schemas.microsoft.com/office/drawing/2014/main" id="{14135BEF-A5EF-4C35-A42A-87B6770DB7A6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0711391" y="2417402"/>
                <a:ext cx="93152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1FD7A7C-7438-4779-B673-C87571806D14}"/>
                  </a:ext>
                </a:extLst>
              </p:cNvPr>
              <p:cNvSpPr txBox="1"/>
              <p:nvPr/>
            </p:nvSpPr>
            <p:spPr>
              <a:xfrm>
                <a:off x="-3154901" y="2232738"/>
                <a:ext cx="1364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Input </a:t>
                </a:r>
                <a:r>
                  <a:rPr lang="pt-PT" dirty="0" err="1"/>
                  <a:t>signal</a:t>
                </a:r>
                <a:endParaRPr lang="pt-PT" dirty="0"/>
              </a:p>
            </p:txBody>
          </p:sp>
          <p:cxnSp>
            <p:nvCxnSpPr>
              <p:cNvPr id="30" name="Conexão reta 29">
                <a:extLst>
                  <a:ext uri="{FF2B5EF4-FFF2-40B4-BE49-F238E27FC236}">
                    <a16:creationId xmlns:a16="http://schemas.microsoft.com/office/drawing/2014/main" id="{62FAC7DF-0828-46B0-BEAD-8C141C7A47BC}"/>
                  </a:ext>
                </a:extLst>
              </p:cNvPr>
              <p:cNvCxnSpPr>
                <a:stCxn id="29" idx="3"/>
              </p:cNvCxnSpPr>
              <p:nvPr/>
            </p:nvCxnSpPr>
            <p:spPr>
              <a:xfrm>
                <a:off x="-1790384" y="2417404"/>
                <a:ext cx="5855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67">
                <a:extLst>
                  <a:ext uri="{FF2B5EF4-FFF2-40B4-BE49-F238E27FC236}">
                    <a16:creationId xmlns:a16="http://schemas.microsoft.com/office/drawing/2014/main" id="{F3F18F36-1489-4247-8DB7-E2CD8ADA3006}"/>
                  </a:ext>
                </a:extLst>
              </p:cNvPr>
              <p:cNvSpPr txBox="1"/>
              <p:nvPr/>
            </p:nvSpPr>
            <p:spPr>
              <a:xfrm>
                <a:off x="-2175349" y="3616785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HMD01</a:t>
                </a:r>
              </a:p>
            </p:txBody>
          </p:sp>
          <p:sp>
            <p:nvSpPr>
              <p:cNvPr id="36" name="TextBox 67">
                <a:extLst>
                  <a:ext uri="{FF2B5EF4-FFF2-40B4-BE49-F238E27FC236}">
                    <a16:creationId xmlns:a16="http://schemas.microsoft.com/office/drawing/2014/main" id="{D3C70DE6-8733-4086-8431-07CF66DA5F90}"/>
                  </a:ext>
                </a:extLst>
              </p:cNvPr>
              <p:cNvSpPr txBox="1"/>
              <p:nvPr/>
            </p:nvSpPr>
            <p:spPr>
              <a:xfrm>
                <a:off x="21252" y="2442862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HMD03</a:t>
                </a:r>
              </a:p>
            </p:txBody>
          </p:sp>
          <p:sp>
            <p:nvSpPr>
              <p:cNvPr id="37" name="TextBox 67">
                <a:extLst>
                  <a:ext uri="{FF2B5EF4-FFF2-40B4-BE49-F238E27FC236}">
                    <a16:creationId xmlns:a16="http://schemas.microsoft.com/office/drawing/2014/main" id="{BC4D408D-5C8B-46BB-9960-999906EB9299}"/>
                  </a:ext>
                </a:extLst>
              </p:cNvPr>
              <p:cNvSpPr txBox="1"/>
              <p:nvPr/>
            </p:nvSpPr>
            <p:spPr>
              <a:xfrm>
                <a:off x="28366" y="3897104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HMD05</a:t>
                </a:r>
              </a:p>
            </p:txBody>
          </p:sp>
          <p:sp>
            <p:nvSpPr>
              <p:cNvPr id="38" name="TextBox 67">
                <a:extLst>
                  <a:ext uri="{FF2B5EF4-FFF2-40B4-BE49-F238E27FC236}">
                    <a16:creationId xmlns:a16="http://schemas.microsoft.com/office/drawing/2014/main" id="{F42F76D7-E1EC-48FB-AEA2-BC8242C1528B}"/>
                  </a:ext>
                </a:extLst>
              </p:cNvPr>
              <p:cNvSpPr txBox="1"/>
              <p:nvPr/>
            </p:nvSpPr>
            <p:spPr>
              <a:xfrm>
                <a:off x="31063" y="3117179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HMD04</a:t>
                </a:r>
              </a:p>
            </p:txBody>
          </p:sp>
          <p:sp>
            <p:nvSpPr>
              <p:cNvPr id="39" name="TextBox 67">
                <a:extLst>
                  <a:ext uri="{FF2B5EF4-FFF2-40B4-BE49-F238E27FC236}">
                    <a16:creationId xmlns:a16="http://schemas.microsoft.com/office/drawing/2014/main" id="{EB23A39F-3745-4F0C-A80D-287DB768A374}"/>
                  </a:ext>
                </a:extLst>
              </p:cNvPr>
              <p:cNvSpPr txBox="1"/>
              <p:nvPr/>
            </p:nvSpPr>
            <p:spPr>
              <a:xfrm>
                <a:off x="31063" y="1615310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HMD02</a:t>
                </a:r>
              </a:p>
            </p:txBody>
          </p:sp>
          <p:sp>
            <p:nvSpPr>
              <p:cNvPr id="40" name="TextBox 67">
                <a:extLst>
                  <a:ext uri="{FF2B5EF4-FFF2-40B4-BE49-F238E27FC236}">
                    <a16:creationId xmlns:a16="http://schemas.microsoft.com/office/drawing/2014/main" id="{90F13A4D-D309-4247-9E0C-026DF100ED44}"/>
                  </a:ext>
                </a:extLst>
              </p:cNvPr>
              <p:cNvSpPr txBox="1"/>
              <p:nvPr/>
            </p:nvSpPr>
            <p:spPr>
              <a:xfrm>
                <a:off x="2287896" y="3542052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HMD07</a:t>
                </a:r>
              </a:p>
            </p:txBody>
          </p:sp>
          <p:sp>
            <p:nvSpPr>
              <p:cNvPr id="41" name="TextBox 67">
                <a:extLst>
                  <a:ext uri="{FF2B5EF4-FFF2-40B4-BE49-F238E27FC236}">
                    <a16:creationId xmlns:a16="http://schemas.microsoft.com/office/drawing/2014/main" id="{205C0F92-FBC2-4FAF-BAC1-968B2EA43CE6}"/>
                  </a:ext>
                </a:extLst>
              </p:cNvPr>
              <p:cNvSpPr txBox="1"/>
              <p:nvPr/>
            </p:nvSpPr>
            <p:spPr>
              <a:xfrm>
                <a:off x="2287896" y="2073530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HMD06</a:t>
                </a:r>
              </a:p>
            </p:txBody>
          </p:sp>
          <p:sp>
            <p:nvSpPr>
              <p:cNvPr id="42" name="TextBox 67">
                <a:extLst>
                  <a:ext uri="{FF2B5EF4-FFF2-40B4-BE49-F238E27FC236}">
                    <a16:creationId xmlns:a16="http://schemas.microsoft.com/office/drawing/2014/main" id="{927FF2E0-417A-48C1-B557-4174A8D9EC73}"/>
                  </a:ext>
                </a:extLst>
              </p:cNvPr>
              <p:cNvSpPr txBox="1"/>
              <p:nvPr/>
            </p:nvSpPr>
            <p:spPr>
              <a:xfrm>
                <a:off x="4344126" y="3516036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HMD09</a:t>
                </a:r>
              </a:p>
            </p:txBody>
          </p:sp>
          <p:sp>
            <p:nvSpPr>
              <p:cNvPr id="43" name="TextBox 67">
                <a:extLst>
                  <a:ext uri="{FF2B5EF4-FFF2-40B4-BE49-F238E27FC236}">
                    <a16:creationId xmlns:a16="http://schemas.microsoft.com/office/drawing/2014/main" id="{317B04E0-B02B-471C-BABA-FB629FE5EF80}"/>
                  </a:ext>
                </a:extLst>
              </p:cNvPr>
              <p:cNvSpPr txBox="1"/>
              <p:nvPr/>
            </p:nvSpPr>
            <p:spPr>
              <a:xfrm>
                <a:off x="4344126" y="2455654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HMD08</a:t>
                </a:r>
              </a:p>
            </p:txBody>
          </p:sp>
          <p:sp>
            <p:nvSpPr>
              <p:cNvPr id="44" name="TextBox 67">
                <a:extLst>
                  <a:ext uri="{FF2B5EF4-FFF2-40B4-BE49-F238E27FC236}">
                    <a16:creationId xmlns:a16="http://schemas.microsoft.com/office/drawing/2014/main" id="{D0C7A197-BA49-4CA3-AE4B-09C60A716B02}"/>
                  </a:ext>
                </a:extLst>
              </p:cNvPr>
              <p:cNvSpPr txBox="1"/>
              <p:nvPr/>
            </p:nvSpPr>
            <p:spPr>
              <a:xfrm>
                <a:off x="8725064" y="2056929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HMD14</a:t>
                </a:r>
              </a:p>
            </p:txBody>
          </p:sp>
          <p:sp>
            <p:nvSpPr>
              <p:cNvPr id="45" name="TextBox 67">
                <a:extLst>
                  <a:ext uri="{FF2B5EF4-FFF2-40B4-BE49-F238E27FC236}">
                    <a16:creationId xmlns:a16="http://schemas.microsoft.com/office/drawing/2014/main" id="{AC6339D3-B32D-48AB-B35F-C4A894B35F11}"/>
                  </a:ext>
                </a:extLst>
              </p:cNvPr>
              <p:cNvSpPr txBox="1"/>
              <p:nvPr/>
            </p:nvSpPr>
            <p:spPr>
              <a:xfrm>
                <a:off x="8769387" y="3552679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HMD15</a:t>
                </a:r>
              </a:p>
            </p:txBody>
          </p:sp>
          <p:cxnSp>
            <p:nvCxnSpPr>
              <p:cNvPr id="47" name="Conexão reta 46">
                <a:extLst>
                  <a:ext uri="{FF2B5EF4-FFF2-40B4-BE49-F238E27FC236}">
                    <a16:creationId xmlns:a16="http://schemas.microsoft.com/office/drawing/2014/main" id="{01EE374B-70AA-4528-BAF6-64060B2733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47691" y="3868766"/>
                <a:ext cx="93152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67">
                <a:extLst>
                  <a:ext uri="{FF2B5EF4-FFF2-40B4-BE49-F238E27FC236}">
                    <a16:creationId xmlns:a16="http://schemas.microsoft.com/office/drawing/2014/main" id="{78C30AB2-735A-40AA-ADEB-0F7243913B1D}"/>
                  </a:ext>
                </a:extLst>
              </p:cNvPr>
              <p:cNvSpPr txBox="1"/>
              <p:nvPr/>
            </p:nvSpPr>
            <p:spPr>
              <a:xfrm>
                <a:off x="10762019" y="3493566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HMD17</a:t>
                </a:r>
              </a:p>
            </p:txBody>
          </p:sp>
          <p:sp>
            <p:nvSpPr>
              <p:cNvPr id="50" name="TextBox 67">
                <a:extLst>
                  <a:ext uri="{FF2B5EF4-FFF2-40B4-BE49-F238E27FC236}">
                    <a16:creationId xmlns:a16="http://schemas.microsoft.com/office/drawing/2014/main" id="{65B2F1A2-E4A4-41AC-AB79-B8C6306DDB2A}"/>
                  </a:ext>
                </a:extLst>
              </p:cNvPr>
              <p:cNvSpPr txBox="1"/>
              <p:nvPr/>
            </p:nvSpPr>
            <p:spPr>
              <a:xfrm>
                <a:off x="10731839" y="2056929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HMD16</a:t>
                </a:r>
              </a:p>
            </p:txBody>
          </p:sp>
          <p:cxnSp>
            <p:nvCxnSpPr>
              <p:cNvPr id="51" name="Conexão reta unidirecional 50">
                <a:extLst>
                  <a:ext uri="{FF2B5EF4-FFF2-40B4-BE49-F238E27FC236}">
                    <a16:creationId xmlns:a16="http://schemas.microsoft.com/office/drawing/2014/main" id="{21F2DEC5-94E0-482A-830E-1F5FF6209AF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871332" y="3116774"/>
                <a:ext cx="1017307" cy="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67">
                <a:extLst>
                  <a:ext uri="{FF2B5EF4-FFF2-40B4-BE49-F238E27FC236}">
                    <a16:creationId xmlns:a16="http://schemas.microsoft.com/office/drawing/2014/main" id="{BB5E18FC-1C95-4A1A-BDCB-C90C36F84B4E}"/>
                  </a:ext>
                </a:extLst>
              </p:cNvPr>
              <p:cNvSpPr txBox="1"/>
              <p:nvPr/>
            </p:nvSpPr>
            <p:spPr>
              <a:xfrm>
                <a:off x="12914316" y="2724561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HMD18</a:t>
                </a:r>
              </a:p>
            </p:txBody>
          </p:sp>
          <p:sp>
            <p:nvSpPr>
              <p:cNvPr id="54" name="TextBox 31">
                <a:extLst>
                  <a:ext uri="{FF2B5EF4-FFF2-40B4-BE49-F238E27FC236}">
                    <a16:creationId xmlns:a16="http://schemas.microsoft.com/office/drawing/2014/main" id="{98EA8CCC-5F24-4477-93BA-CE5EFA913D49}"/>
                  </a:ext>
                </a:extLst>
              </p:cNvPr>
              <p:cNvSpPr txBox="1"/>
              <p:nvPr/>
            </p:nvSpPr>
            <p:spPr>
              <a:xfrm>
                <a:off x="-811657" y="1496517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B2</a:t>
                </a:r>
              </a:p>
            </p:txBody>
          </p:sp>
          <p:sp>
            <p:nvSpPr>
              <p:cNvPr id="55" name="TextBox 31">
                <a:extLst>
                  <a:ext uri="{FF2B5EF4-FFF2-40B4-BE49-F238E27FC236}">
                    <a16:creationId xmlns:a16="http://schemas.microsoft.com/office/drawing/2014/main" id="{40880086-2170-4EFE-A659-B3B61B6CCFA3}"/>
                  </a:ext>
                </a:extLst>
              </p:cNvPr>
              <p:cNvSpPr txBox="1"/>
              <p:nvPr/>
            </p:nvSpPr>
            <p:spPr>
              <a:xfrm>
                <a:off x="1394971" y="1403047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B3</a:t>
                </a:r>
              </a:p>
            </p:txBody>
          </p:sp>
          <p:sp>
            <p:nvSpPr>
              <p:cNvPr id="56" name="TextBox 31">
                <a:extLst>
                  <a:ext uri="{FF2B5EF4-FFF2-40B4-BE49-F238E27FC236}">
                    <a16:creationId xmlns:a16="http://schemas.microsoft.com/office/drawing/2014/main" id="{C7982D27-363E-4A2F-8D96-87B80395DFE4}"/>
                  </a:ext>
                </a:extLst>
              </p:cNvPr>
              <p:cNvSpPr txBox="1"/>
              <p:nvPr/>
            </p:nvSpPr>
            <p:spPr>
              <a:xfrm>
                <a:off x="1407094" y="4573193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B4</a:t>
                </a:r>
              </a:p>
            </p:txBody>
          </p:sp>
          <p:sp>
            <p:nvSpPr>
              <p:cNvPr id="57" name="TextBox 31">
                <a:extLst>
                  <a:ext uri="{FF2B5EF4-FFF2-40B4-BE49-F238E27FC236}">
                    <a16:creationId xmlns:a16="http://schemas.microsoft.com/office/drawing/2014/main" id="{AAC0D04E-BDAC-49AD-AFD6-8BF2C0CD3AC0}"/>
                  </a:ext>
                </a:extLst>
              </p:cNvPr>
              <p:cNvSpPr txBox="1"/>
              <p:nvPr/>
            </p:nvSpPr>
            <p:spPr>
              <a:xfrm>
                <a:off x="3531584" y="1615310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B5</a:t>
                </a:r>
              </a:p>
            </p:txBody>
          </p:sp>
          <p:sp>
            <p:nvSpPr>
              <p:cNvPr id="58" name="TextBox 31">
                <a:extLst>
                  <a:ext uri="{FF2B5EF4-FFF2-40B4-BE49-F238E27FC236}">
                    <a16:creationId xmlns:a16="http://schemas.microsoft.com/office/drawing/2014/main" id="{CC56BE75-BB1F-4722-841A-2AAF09F1EE63}"/>
                  </a:ext>
                </a:extLst>
              </p:cNvPr>
              <p:cNvSpPr txBox="1"/>
              <p:nvPr/>
            </p:nvSpPr>
            <p:spPr>
              <a:xfrm>
                <a:off x="3555830" y="4325904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B6</a:t>
                </a:r>
              </a:p>
            </p:txBody>
          </p:sp>
          <p:sp>
            <p:nvSpPr>
              <p:cNvPr id="59" name="TextBox 31">
                <a:extLst>
                  <a:ext uri="{FF2B5EF4-FFF2-40B4-BE49-F238E27FC236}">
                    <a16:creationId xmlns:a16="http://schemas.microsoft.com/office/drawing/2014/main" id="{57C4701E-7C63-4162-99D5-BE7DE77FB897}"/>
                  </a:ext>
                </a:extLst>
              </p:cNvPr>
              <p:cNvSpPr txBox="1"/>
              <p:nvPr/>
            </p:nvSpPr>
            <p:spPr>
              <a:xfrm>
                <a:off x="5935145" y="1616731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B9</a:t>
                </a:r>
              </a:p>
            </p:txBody>
          </p:sp>
          <p:sp>
            <p:nvSpPr>
              <p:cNvPr id="60" name="TextBox 31">
                <a:extLst>
                  <a:ext uri="{FF2B5EF4-FFF2-40B4-BE49-F238E27FC236}">
                    <a16:creationId xmlns:a16="http://schemas.microsoft.com/office/drawing/2014/main" id="{033F7A13-434D-4813-B95B-2415CF387960}"/>
                  </a:ext>
                </a:extLst>
              </p:cNvPr>
              <p:cNvSpPr txBox="1"/>
              <p:nvPr/>
            </p:nvSpPr>
            <p:spPr>
              <a:xfrm>
                <a:off x="5881017" y="4292020"/>
                <a:ext cx="55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B10</a:t>
                </a:r>
              </a:p>
            </p:txBody>
          </p:sp>
          <p:sp>
            <p:nvSpPr>
              <p:cNvPr id="63" name="TextBox 31">
                <a:extLst>
                  <a:ext uri="{FF2B5EF4-FFF2-40B4-BE49-F238E27FC236}">
                    <a16:creationId xmlns:a16="http://schemas.microsoft.com/office/drawing/2014/main" id="{F864F98A-23E3-4AC8-A0B9-0635E83154F4}"/>
                  </a:ext>
                </a:extLst>
              </p:cNvPr>
              <p:cNvSpPr txBox="1"/>
              <p:nvPr/>
            </p:nvSpPr>
            <p:spPr>
              <a:xfrm>
                <a:off x="9883080" y="3069434"/>
                <a:ext cx="599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B11</a:t>
                </a:r>
              </a:p>
            </p:txBody>
          </p:sp>
          <p:sp>
            <p:nvSpPr>
              <p:cNvPr id="64" name="TextBox 31">
                <a:extLst>
                  <a:ext uri="{FF2B5EF4-FFF2-40B4-BE49-F238E27FC236}">
                    <a16:creationId xmlns:a16="http://schemas.microsoft.com/office/drawing/2014/main" id="{7CE9CFB4-9784-493B-B276-8C32EC8F72D4}"/>
                  </a:ext>
                </a:extLst>
              </p:cNvPr>
              <p:cNvSpPr txBox="1"/>
              <p:nvPr/>
            </p:nvSpPr>
            <p:spPr>
              <a:xfrm>
                <a:off x="11978978" y="1598709"/>
                <a:ext cx="599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B15</a:t>
                </a: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682CB56A-D77D-4B3D-83F5-325080F162A4}"/>
                  </a:ext>
                </a:extLst>
              </p:cNvPr>
              <p:cNvSpPr/>
              <p:nvPr/>
            </p:nvSpPr>
            <p:spPr>
              <a:xfrm>
                <a:off x="5611557" y="2024597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Add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7">
                <a:extLst>
                  <a:ext uri="{FF2B5EF4-FFF2-40B4-BE49-F238E27FC236}">
                    <a16:creationId xmlns:a16="http://schemas.microsoft.com/office/drawing/2014/main" id="{8370A85B-5631-4C8E-93E1-6F6AB2E98E52}"/>
                  </a:ext>
                </a:extLst>
              </p:cNvPr>
              <p:cNvSpPr/>
              <p:nvPr/>
            </p:nvSpPr>
            <p:spPr>
              <a:xfrm>
                <a:off x="5610505" y="3504299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Add</a:t>
                </a:r>
                <a:endParaRPr lang="pt-P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B28E65EF-86C8-4690-AD82-B6FDB1801BBF}"/>
                  </a:ext>
                </a:extLst>
              </p:cNvPr>
              <p:cNvSpPr/>
              <p:nvPr/>
            </p:nvSpPr>
            <p:spPr>
              <a:xfrm>
                <a:off x="3199157" y="772132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White</a:t>
                </a:r>
                <a:r>
                  <a:rPr lang="pt-PT" dirty="0">
                    <a:solidFill>
                      <a:schemeClr val="tx1"/>
                    </a:solidFill>
                  </a:rPr>
                  <a:t> Noise</a:t>
                </a:r>
              </a:p>
            </p:txBody>
          </p:sp>
          <p:sp>
            <p:nvSpPr>
              <p:cNvPr id="69" name="Rectangle 7">
                <a:extLst>
                  <a:ext uri="{FF2B5EF4-FFF2-40B4-BE49-F238E27FC236}">
                    <a16:creationId xmlns:a16="http://schemas.microsoft.com/office/drawing/2014/main" id="{012577AB-11B4-4510-AF91-29C991E722AB}"/>
                  </a:ext>
                </a:extLst>
              </p:cNvPr>
              <p:cNvSpPr/>
              <p:nvPr/>
            </p:nvSpPr>
            <p:spPr>
              <a:xfrm>
                <a:off x="3176524" y="4761085"/>
                <a:ext cx="1097344" cy="7856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err="1">
                    <a:solidFill>
                      <a:schemeClr val="tx1"/>
                    </a:solidFill>
                  </a:rPr>
                  <a:t>White</a:t>
                </a:r>
                <a:r>
                  <a:rPr lang="pt-PT" dirty="0">
                    <a:solidFill>
                      <a:schemeClr val="tx1"/>
                    </a:solidFill>
                  </a:rPr>
                  <a:t> Noise</a:t>
                </a:r>
              </a:p>
            </p:txBody>
          </p:sp>
          <p:sp>
            <p:nvSpPr>
              <p:cNvPr id="70" name="TextBox 31">
                <a:extLst>
                  <a:ext uri="{FF2B5EF4-FFF2-40B4-BE49-F238E27FC236}">
                    <a16:creationId xmlns:a16="http://schemas.microsoft.com/office/drawing/2014/main" id="{7104C03E-4FF4-4B69-A43C-08B7BF4C0058}"/>
                  </a:ext>
                </a:extLst>
              </p:cNvPr>
              <p:cNvSpPr txBox="1"/>
              <p:nvPr/>
            </p:nvSpPr>
            <p:spPr>
              <a:xfrm>
                <a:off x="3501164" y="400627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B7</a:t>
                </a:r>
              </a:p>
            </p:txBody>
          </p:sp>
          <p:sp>
            <p:nvSpPr>
              <p:cNvPr id="71" name="TextBox 31">
                <a:extLst>
                  <a:ext uri="{FF2B5EF4-FFF2-40B4-BE49-F238E27FC236}">
                    <a16:creationId xmlns:a16="http://schemas.microsoft.com/office/drawing/2014/main" id="{EF645C6D-917F-4901-BBCB-A2A99FA08DDA}"/>
                  </a:ext>
                </a:extLst>
              </p:cNvPr>
              <p:cNvSpPr txBox="1"/>
              <p:nvPr/>
            </p:nvSpPr>
            <p:spPr>
              <a:xfrm>
                <a:off x="3523797" y="5583018"/>
                <a:ext cx="448063" cy="37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B8</a:t>
                </a:r>
              </a:p>
            </p:txBody>
          </p:sp>
          <p:cxnSp>
            <p:nvCxnSpPr>
              <p:cNvPr id="75" name="Conexão reta 74">
                <a:extLst>
                  <a:ext uri="{FF2B5EF4-FFF2-40B4-BE49-F238E27FC236}">
                    <a16:creationId xmlns:a16="http://schemas.microsoft.com/office/drawing/2014/main" id="{CADD6BA3-5B62-49FE-8AF6-DCD7DAAF85A1}"/>
                  </a:ext>
                </a:extLst>
              </p:cNvPr>
              <p:cNvCxnSpPr>
                <a:stCxn id="8" idx="3"/>
                <a:endCxn id="66" idx="1"/>
              </p:cNvCxnSpPr>
              <p:nvPr/>
            </p:nvCxnSpPr>
            <p:spPr>
              <a:xfrm>
                <a:off x="4304288" y="2417403"/>
                <a:ext cx="13072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xão reta 76">
                <a:extLst>
                  <a:ext uri="{FF2B5EF4-FFF2-40B4-BE49-F238E27FC236}">
                    <a16:creationId xmlns:a16="http://schemas.microsoft.com/office/drawing/2014/main" id="{E5A2F282-2369-49EF-B708-D9DD79F5EE99}"/>
                  </a:ext>
                </a:extLst>
              </p:cNvPr>
              <p:cNvCxnSpPr>
                <a:stCxn id="9" idx="3"/>
                <a:endCxn id="67" idx="1"/>
              </p:cNvCxnSpPr>
              <p:nvPr/>
            </p:nvCxnSpPr>
            <p:spPr>
              <a:xfrm>
                <a:off x="4328534" y="3897105"/>
                <a:ext cx="12819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xão: Ângulo Reto 78">
                <a:extLst>
                  <a:ext uri="{FF2B5EF4-FFF2-40B4-BE49-F238E27FC236}">
                    <a16:creationId xmlns:a16="http://schemas.microsoft.com/office/drawing/2014/main" id="{E1670D71-3743-4A82-896B-FD5C8E0D15CF}"/>
                  </a:ext>
                </a:extLst>
              </p:cNvPr>
              <p:cNvCxnSpPr>
                <a:cxnSpLocks/>
                <a:stCxn id="68" idx="3"/>
              </p:cNvCxnSpPr>
              <p:nvPr/>
            </p:nvCxnSpPr>
            <p:spPr>
              <a:xfrm>
                <a:off x="4296501" y="1164938"/>
                <a:ext cx="1314004" cy="1037035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xão: Ângulo Reto 80">
                <a:extLst>
                  <a:ext uri="{FF2B5EF4-FFF2-40B4-BE49-F238E27FC236}">
                    <a16:creationId xmlns:a16="http://schemas.microsoft.com/office/drawing/2014/main" id="{7F4B27A6-132C-4B8E-AA23-50077011F8B7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flipV="1">
                <a:off x="4273868" y="4081770"/>
                <a:ext cx="1336637" cy="107212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67">
                <a:extLst>
                  <a:ext uri="{FF2B5EF4-FFF2-40B4-BE49-F238E27FC236}">
                    <a16:creationId xmlns:a16="http://schemas.microsoft.com/office/drawing/2014/main" id="{996B8C29-3F4F-406B-9CDA-08AA7A8BBD8E}"/>
                  </a:ext>
                </a:extLst>
              </p:cNvPr>
              <p:cNvSpPr txBox="1"/>
              <p:nvPr/>
            </p:nvSpPr>
            <p:spPr>
              <a:xfrm>
                <a:off x="4271930" y="795254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HMD10</a:t>
                </a:r>
              </a:p>
            </p:txBody>
          </p:sp>
          <p:sp>
            <p:nvSpPr>
              <p:cNvPr id="85" name="TextBox 67">
                <a:extLst>
                  <a:ext uri="{FF2B5EF4-FFF2-40B4-BE49-F238E27FC236}">
                    <a16:creationId xmlns:a16="http://schemas.microsoft.com/office/drawing/2014/main" id="{830CC98A-0AFA-44DA-AD65-E5C3FEFF2373}"/>
                  </a:ext>
                </a:extLst>
              </p:cNvPr>
              <p:cNvSpPr txBox="1"/>
              <p:nvPr/>
            </p:nvSpPr>
            <p:spPr>
              <a:xfrm>
                <a:off x="4271930" y="5177364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HMD11</a:t>
                </a:r>
              </a:p>
            </p:txBody>
          </p:sp>
          <p:cxnSp>
            <p:nvCxnSpPr>
              <p:cNvPr id="87" name="Conexão reta 86">
                <a:extLst>
                  <a:ext uri="{FF2B5EF4-FFF2-40B4-BE49-F238E27FC236}">
                    <a16:creationId xmlns:a16="http://schemas.microsoft.com/office/drawing/2014/main" id="{49ADF72A-B370-4C21-8786-7C3FB1C296FC}"/>
                  </a:ext>
                </a:extLst>
              </p:cNvPr>
              <p:cNvCxnSpPr>
                <a:stCxn id="66" idx="3"/>
                <a:endCxn id="13" idx="1"/>
              </p:cNvCxnSpPr>
              <p:nvPr/>
            </p:nvCxnSpPr>
            <p:spPr>
              <a:xfrm>
                <a:off x="6708901" y="2417403"/>
                <a:ext cx="9221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xão reta 93">
                <a:extLst>
                  <a:ext uri="{FF2B5EF4-FFF2-40B4-BE49-F238E27FC236}">
                    <a16:creationId xmlns:a16="http://schemas.microsoft.com/office/drawing/2014/main" id="{068799AE-4012-436F-AD00-3B2682EEC14C}"/>
                  </a:ext>
                </a:extLst>
              </p:cNvPr>
              <p:cNvCxnSpPr>
                <a:stCxn id="67" idx="3"/>
                <a:endCxn id="14" idx="1"/>
              </p:cNvCxnSpPr>
              <p:nvPr/>
            </p:nvCxnSpPr>
            <p:spPr>
              <a:xfrm flipV="1">
                <a:off x="6707849" y="3897104"/>
                <a:ext cx="961441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67">
                <a:extLst>
                  <a:ext uri="{FF2B5EF4-FFF2-40B4-BE49-F238E27FC236}">
                    <a16:creationId xmlns:a16="http://schemas.microsoft.com/office/drawing/2014/main" id="{BC92C662-6516-463B-952C-EBE0AB7D6D77}"/>
                  </a:ext>
                </a:extLst>
              </p:cNvPr>
              <p:cNvSpPr txBox="1"/>
              <p:nvPr/>
            </p:nvSpPr>
            <p:spPr>
              <a:xfrm>
                <a:off x="6722177" y="3522463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HMD13</a:t>
                </a:r>
              </a:p>
            </p:txBody>
          </p:sp>
          <p:sp>
            <p:nvSpPr>
              <p:cNvPr id="101" name="TextBox 67">
                <a:extLst>
                  <a:ext uri="{FF2B5EF4-FFF2-40B4-BE49-F238E27FC236}">
                    <a16:creationId xmlns:a16="http://schemas.microsoft.com/office/drawing/2014/main" id="{7B2E6230-BE15-4DBD-9B95-57B83CED8BC5}"/>
                  </a:ext>
                </a:extLst>
              </p:cNvPr>
              <p:cNvSpPr txBox="1"/>
              <p:nvPr/>
            </p:nvSpPr>
            <p:spPr>
              <a:xfrm>
                <a:off x="6704294" y="2049437"/>
                <a:ext cx="931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dirty="0"/>
                  <a:t>HMD12</a:t>
                </a:r>
              </a:p>
            </p:txBody>
          </p:sp>
          <p:sp>
            <p:nvSpPr>
              <p:cNvPr id="72" name="TextBox 31">
                <a:extLst>
                  <a:ext uri="{FF2B5EF4-FFF2-40B4-BE49-F238E27FC236}">
                    <a16:creationId xmlns:a16="http://schemas.microsoft.com/office/drawing/2014/main" id="{339A2694-DB63-49ED-BFF4-C6744AFC50C2}"/>
                  </a:ext>
                </a:extLst>
              </p:cNvPr>
              <p:cNvSpPr txBox="1"/>
              <p:nvPr/>
            </p:nvSpPr>
            <p:spPr>
              <a:xfrm>
                <a:off x="9866871" y="4325904"/>
                <a:ext cx="59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B14</a:t>
                </a:r>
              </a:p>
            </p:txBody>
          </p:sp>
          <p:sp>
            <p:nvSpPr>
              <p:cNvPr id="73" name="TextBox 31">
                <a:extLst>
                  <a:ext uri="{FF2B5EF4-FFF2-40B4-BE49-F238E27FC236}">
                    <a16:creationId xmlns:a16="http://schemas.microsoft.com/office/drawing/2014/main" id="{7A8B9C1F-0776-4C87-A70B-28DBDAF25C6F}"/>
                  </a:ext>
                </a:extLst>
              </p:cNvPr>
              <p:cNvSpPr txBox="1"/>
              <p:nvPr/>
            </p:nvSpPr>
            <p:spPr>
              <a:xfrm>
                <a:off x="7882174" y="4325904"/>
                <a:ext cx="59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B12</a:t>
                </a:r>
              </a:p>
            </p:txBody>
          </p:sp>
          <p:sp>
            <p:nvSpPr>
              <p:cNvPr id="74" name="TextBox 31">
                <a:extLst>
                  <a:ext uri="{FF2B5EF4-FFF2-40B4-BE49-F238E27FC236}">
                    <a16:creationId xmlns:a16="http://schemas.microsoft.com/office/drawing/2014/main" id="{71EE4168-C970-4B52-ABCB-12ED180BCF42}"/>
                  </a:ext>
                </a:extLst>
              </p:cNvPr>
              <p:cNvSpPr txBox="1"/>
              <p:nvPr/>
            </p:nvSpPr>
            <p:spPr>
              <a:xfrm>
                <a:off x="9866872" y="1622499"/>
                <a:ext cx="59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B13</a:t>
                </a:r>
              </a:p>
            </p:txBody>
          </p:sp>
          <p:sp>
            <p:nvSpPr>
              <p:cNvPr id="76" name="TextBox 31">
                <a:extLst>
                  <a:ext uri="{FF2B5EF4-FFF2-40B4-BE49-F238E27FC236}">
                    <a16:creationId xmlns:a16="http://schemas.microsoft.com/office/drawing/2014/main" id="{D7EA8947-92A8-464C-8701-E186A08214F8}"/>
                  </a:ext>
                </a:extLst>
              </p:cNvPr>
              <p:cNvSpPr txBox="1"/>
              <p:nvPr/>
            </p:nvSpPr>
            <p:spPr>
              <a:xfrm>
                <a:off x="8036249" y="1758109"/>
                <a:ext cx="59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B11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6645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</Words>
  <Application>Microsoft Office PowerPoint</Application>
  <PresentationFormat>Ecrã Panorâmico</PresentationFormat>
  <Paragraphs>51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Ana Moreira</cp:lastModifiedBy>
  <cp:revision>5</cp:revision>
  <dcterms:created xsi:type="dcterms:W3CDTF">2017-12-10T13:18:50Z</dcterms:created>
  <dcterms:modified xsi:type="dcterms:W3CDTF">2017-12-10T23:58:50Z</dcterms:modified>
</cp:coreProperties>
</file>