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2513" y="286604"/>
            <a:ext cx="10698872" cy="6166845"/>
            <a:chOff x="3294289" y="1320800"/>
            <a:chExt cx="5781675" cy="30119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294289" y="4332739"/>
              <a:ext cx="5781675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185126" y="1320800"/>
              <a:ext cx="0" cy="3011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5074783" y="2148114"/>
              <a:ext cx="2220686" cy="2184625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8933" y="2975202"/>
              <a:ext cx="178624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+mj-lt"/>
                </a:rPr>
                <a:t>-</a:t>
              </a:r>
              <a:r>
                <a:rPr lang="en-US" sz="2200" b="1" i="1" dirty="0" err="1" smtClean="0">
                  <a:latin typeface="+mj-lt"/>
                </a:rPr>
                <a:t>i</a:t>
              </a:r>
              <a:endParaRPr lang="pt-PT" sz="2200" b="1" i="1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05590" y="2975201"/>
              <a:ext cx="207210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+mj-lt"/>
                </a:rPr>
                <a:t>+</a:t>
              </a:r>
              <a:r>
                <a:rPr lang="en-US" sz="2200" b="1" i="1" dirty="0" err="1" smtClean="0">
                  <a:latin typeface="+mj-lt"/>
                </a:rPr>
                <a:t>i</a:t>
              </a:r>
              <a:endParaRPr lang="pt-PT" sz="22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blipFill>
                <a:blip r:embed="rId2"/>
                <a:stretch>
                  <a:fillRect l="-28000" t="-2174" r="-4000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blipFill>
                <a:blip r:embed="rId3"/>
                <a:stretch>
                  <a:fillRect l="-1266" t="-2174" r="-2532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blipFill>
                <a:blip r:embed="rId4"/>
                <a:stretch>
                  <a:fillRect l="-8081" t="-19565" r="-13131" b="-369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</cp:revision>
  <dcterms:created xsi:type="dcterms:W3CDTF">2017-09-29T13:07:37Z</dcterms:created>
  <dcterms:modified xsi:type="dcterms:W3CDTF">2017-10-16T10:25:12Z</dcterms:modified>
</cp:coreProperties>
</file>