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79F0D-BAF9-6ECA-E003-B9AA817374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Image Processing Tool</a:t>
            </a:r>
            <a:b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0BE5DA-B4D4-F93A-2C3B-4971A740B2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2682082"/>
            <a:ext cx="6878109" cy="1655762"/>
          </a:xfrm>
        </p:spPr>
        <p:txBody>
          <a:bodyPr/>
          <a:lstStyle/>
          <a:p>
            <a:r>
              <a:rPr lang="en-US" b="1" i="0" dirty="0">
                <a:solidFill>
                  <a:srgbClr val="F0F6FC"/>
                </a:solidFill>
                <a:effectLst/>
                <a:latin typeface="-apple-system"/>
              </a:rPr>
              <a:t>A WPF application for loading, transforming, and saving images from a local folder.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8D16F4-1693-0953-6266-4A3752FD4201}"/>
              </a:ext>
            </a:extLst>
          </p:cNvPr>
          <p:cNvSpPr txBox="1"/>
          <p:nvPr/>
        </p:nvSpPr>
        <p:spPr>
          <a:xfrm>
            <a:off x="8754533" y="5043139"/>
            <a:ext cx="42841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Authors:</a:t>
            </a:r>
          </a:p>
          <a:p>
            <a:r>
              <a:rPr lang="en-US" sz="2400" dirty="0"/>
              <a:t>Miroslav </a:t>
            </a:r>
            <a:r>
              <a:rPr lang="en-US" sz="2400" dirty="0" err="1"/>
              <a:t>Andonov</a:t>
            </a:r>
            <a:r>
              <a:rPr lang="en-US" sz="2400" dirty="0"/>
              <a:t> </a:t>
            </a:r>
          </a:p>
          <a:p>
            <a:r>
              <a:rPr lang="en-US" sz="2400" dirty="0"/>
              <a:t>Yana Ivanova</a:t>
            </a:r>
          </a:p>
        </p:txBody>
      </p:sp>
    </p:spTree>
    <p:extLst>
      <p:ext uri="{BB962C8B-B14F-4D97-AF65-F5344CB8AC3E}">
        <p14:creationId xmlns:p14="http://schemas.microsoft.com/office/powerpoint/2010/main" val="548777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000E9-DEBE-64F0-59C5-A921F36E2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7093C-D048-6ECF-20EF-025E51051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Built with .NET WPF, utilizes asynchronous and parallel programming.</a:t>
            </a:r>
          </a:p>
          <a:p>
            <a:r>
              <a:rPr lang="en-US" dirty="0"/>
              <a:t>Handles over 500 images efficiently (dataset: 716 bird images)</a:t>
            </a:r>
          </a:p>
          <a:p>
            <a:r>
              <a:rPr lang="en-US" dirty="0"/>
              <a:t>Core features:</a:t>
            </a:r>
          </a:p>
          <a:p>
            <a:pPr lvl="1"/>
            <a:r>
              <a:rPr lang="en-US" dirty="0">
                <a:effectLst/>
              </a:rPr>
              <a:t>Resize thumbnails (e.g., 128×128 → 64×64)</a:t>
            </a:r>
          </a:p>
          <a:p>
            <a:pPr lvl="1"/>
            <a:r>
              <a:rPr lang="en-US" dirty="0">
                <a:effectLst/>
              </a:rPr>
              <a:t>Convert to grayscale</a:t>
            </a:r>
          </a:p>
          <a:p>
            <a:pPr lvl="1"/>
            <a:r>
              <a:rPr lang="en-US" dirty="0">
                <a:effectLst/>
              </a:rPr>
              <a:t>Undo last 4 actions</a:t>
            </a:r>
          </a:p>
          <a:p>
            <a:pPr lvl="1"/>
            <a:r>
              <a:rPr lang="en-US" dirty="0">
                <a:effectLst/>
              </a:rPr>
              <a:t>Save to custom folder</a:t>
            </a:r>
          </a:p>
          <a:p>
            <a:pPr lvl="1"/>
            <a:r>
              <a:rPr lang="en-US" dirty="0">
                <a:effectLst/>
              </a:rPr>
              <a:t>Search/filter by name</a:t>
            </a:r>
          </a:p>
          <a:p>
            <a:pPr lvl="1"/>
            <a:r>
              <a:rPr lang="en-US" dirty="0">
                <a:effectLst/>
              </a:rPr>
              <a:t>Cancel long operations</a:t>
            </a:r>
          </a:p>
          <a:p>
            <a:pPr lvl="1"/>
            <a:r>
              <a:rPr lang="en-US" dirty="0">
                <a:effectLst/>
              </a:rPr>
              <a:t>Configure batch size</a:t>
            </a:r>
          </a:p>
        </p:txBody>
      </p:sp>
    </p:spTree>
    <p:extLst>
      <p:ext uri="{BB962C8B-B14F-4D97-AF65-F5344CB8AC3E}">
        <p14:creationId xmlns:p14="http://schemas.microsoft.com/office/powerpoint/2010/main" val="358465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FF1C3-80A5-9A7A-7DFC-E9E22ED9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pipeline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203D7A-EC3E-6BA5-2422-37D57441C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6369731" cy="37874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Core logic managed by </a:t>
            </a:r>
            <a:r>
              <a:rPr lang="en-US" dirty="0" err="1"/>
              <a:t>ImageModelManager</a:t>
            </a:r>
            <a:r>
              <a:rPr lang="en-US" dirty="0"/>
              <a:t> and its subclasses:</a:t>
            </a:r>
          </a:p>
          <a:p>
            <a:pPr lvl="1"/>
            <a:r>
              <a:rPr lang="en-US" dirty="0"/>
              <a:t>Load, Grayscale, Resize, and Save Managers</a:t>
            </a:r>
          </a:p>
          <a:p>
            <a:r>
              <a:rPr lang="en-US" dirty="0"/>
              <a:t>Batching limits memory usage (e.g., 32 images per batch)</a:t>
            </a:r>
          </a:p>
          <a:p>
            <a:r>
              <a:rPr lang="en-US" dirty="0"/>
              <a:t>Use Semaphore to control concurrency (2 x CPU cores)</a:t>
            </a:r>
          </a:p>
          <a:p>
            <a:r>
              <a:rPr lang="en-US" dirty="0"/>
              <a:t>Thumbnails updated using </a:t>
            </a:r>
            <a:r>
              <a:rPr lang="en-US" dirty="0" err="1"/>
              <a:t>Dispatcher.InvokeAsync</a:t>
            </a:r>
            <a:r>
              <a:rPr lang="en-US" dirty="0"/>
              <a:t> to remain UI-thread safe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9DB704-FE8B-FA2E-AFC4-5C314AD69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783" y="1443523"/>
            <a:ext cx="542925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4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2F109-C8C4-4FFF-B91B-F39B416C8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Models, controls and search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9B8C7-F0A0-2047-F94A-2F621EE5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ImageModel</a:t>
            </a:r>
            <a:r>
              <a:rPr lang="en-US" dirty="0"/>
              <a:t> represents image state (name, path, bitmap, visibility)</a:t>
            </a:r>
          </a:p>
          <a:p>
            <a:r>
              <a:rPr lang="en-US" dirty="0"/>
              <a:t>Bound to </a:t>
            </a:r>
            <a:r>
              <a:rPr lang="en-US" dirty="0" err="1"/>
              <a:t>ThumbnailControl</a:t>
            </a:r>
            <a:r>
              <a:rPr lang="en-US" dirty="0"/>
              <a:t> </a:t>
            </a:r>
            <a:r>
              <a:rPr lang="en-US" dirty="0" err="1"/>
              <a:t>UserControl</a:t>
            </a:r>
            <a:r>
              <a:rPr lang="en-US" dirty="0"/>
              <a:t> with UI thread safety</a:t>
            </a:r>
          </a:p>
          <a:p>
            <a:r>
              <a:rPr lang="en-US" dirty="0"/>
              <a:t>Implements </a:t>
            </a:r>
            <a:r>
              <a:rPr lang="en-US" dirty="0" err="1"/>
              <a:t>INotifyPropertyChanged</a:t>
            </a:r>
            <a:r>
              <a:rPr lang="en-US" dirty="0"/>
              <a:t> for real-time UI updates</a:t>
            </a:r>
          </a:p>
          <a:p>
            <a:r>
              <a:rPr lang="en-US" dirty="0"/>
              <a:t>Search uses </a:t>
            </a:r>
            <a:r>
              <a:rPr lang="en-US" dirty="0" err="1"/>
              <a:t>AsParallel</a:t>
            </a:r>
            <a:r>
              <a:rPr lang="en-US" dirty="0"/>
              <a:t>() for responsive filtering </a:t>
            </a:r>
          </a:p>
          <a:p>
            <a:r>
              <a:rPr lang="en-US" dirty="0"/>
              <a:t>Batch size configurable via the Settings </a:t>
            </a:r>
            <a:r>
              <a:rPr lang="en-US"/>
              <a:t>window and appsettings</a:t>
            </a:r>
            <a:r>
              <a:rPr lang="en-US" dirty="0" err="1"/>
              <a:t>.json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5125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131</TotalTime>
  <Words>194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-apple-system</vt:lpstr>
      <vt:lpstr>Arial</vt:lpstr>
      <vt:lpstr>Tw Cen MT</vt:lpstr>
      <vt:lpstr>Circuit</vt:lpstr>
      <vt:lpstr>Image Processing Tool </vt:lpstr>
      <vt:lpstr>Project overview</vt:lpstr>
      <vt:lpstr>Processing pipeline</vt:lpstr>
      <vt:lpstr>Models, controls and search logic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Yana Ivanova</dc:creator>
  <cp:lastModifiedBy>Miroslav Andonov</cp:lastModifiedBy>
  <cp:revision>2</cp:revision>
  <dcterms:created xsi:type="dcterms:W3CDTF">2025-05-08T10:09:52Z</dcterms:created>
  <dcterms:modified xsi:type="dcterms:W3CDTF">2025-05-08T18:50:46Z</dcterms:modified>
</cp:coreProperties>
</file>