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09bafc7f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09bafc7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09bafc7f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09bafc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rgbClr val="00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d.wikipedia.org/wiki/Guido_van_Rossum" TargetMode="External"/><Relationship Id="rId4" Type="http://schemas.openxmlformats.org/officeDocument/2006/relationships/hyperlink" Target="https://www.python.org/psf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thon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713237" y="239624"/>
            <a:ext cx="11111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id-ID"/>
              <a:t>DEEP LEARNING</a:t>
            </a:r>
            <a:br>
              <a:rPr lang="id-ID"/>
            </a:br>
            <a:r>
              <a:rPr lang="id-ID"/>
              <a:t>(PENGENALAN PYTHON)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684136" y="3504867"/>
            <a:ext cx="111696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id-ID" sz="3600">
                <a:latin typeface="Amatic SC"/>
                <a:ea typeface="Amatic SC"/>
                <a:cs typeface="Amatic SC"/>
                <a:sym typeface="Amatic SC"/>
              </a:rPr>
              <a:t>Ando Pratama Wibawa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id-ID" sz="3600">
                <a:latin typeface="Amatic SC"/>
                <a:ea typeface="Amatic SC"/>
                <a:cs typeface="Amatic SC"/>
                <a:sym typeface="Amatic SC"/>
              </a:rPr>
              <a:t>4IA14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id-ID" sz="3600">
                <a:latin typeface="Amatic SC"/>
                <a:ea typeface="Amatic SC"/>
                <a:cs typeface="Amatic SC"/>
                <a:sym typeface="Amatic SC"/>
              </a:rPr>
              <a:t>50415703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3885" y="3902056"/>
            <a:ext cx="1550151" cy="155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684200" y="685800"/>
            <a:ext cx="10982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d-ID"/>
              <a:t>TIPE DATA PYTHON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684200" y="2281850"/>
            <a:ext cx="49839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-ID"/>
              <a:t>Tipe data angka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Integer 	: bilangan bulat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Float 	: bilangan pecahan(desimal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025" y="2113903"/>
            <a:ext cx="5665394" cy="41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828812" y="300950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d-ID"/>
              <a:t>TIPE DATA PYTHON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684200" y="1808025"/>
            <a:ext cx="52980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-ID"/>
              <a:t>Tipe data teks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String tipe data terdiri dari kumpulan karakter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String dapat menggunakan tanda petik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Untuk mengubah tipe data variabel ke string 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050" y="2605050"/>
            <a:ext cx="5366125" cy="21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1828812" y="256150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d-ID"/>
              <a:t>TIPE DATA PYTHON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518950" y="1544225"/>
            <a:ext cx="5793600" cy="44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-ID"/>
              <a:t>Tipe data boolean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Tipe data boolean adalah tipe data yang hanya memiliki dua nilai yaitu True dan False atau 0 dan 1.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Untuk merubah tipe data menggunakan fungsi </a:t>
            </a:r>
            <a:r>
              <a:rPr b="1" lang="id-ID"/>
              <a:t>bool()</a:t>
            </a:r>
            <a:endParaRPr b="1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900" y="2500063"/>
            <a:ext cx="5264125" cy="25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1828812" y="37182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d-ID"/>
              <a:t>TIPE DATA PYTHON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684200" y="2107275"/>
            <a:ext cx="5232000" cy="43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-ID"/>
              <a:t>List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Merupakan kumpulan data yang memiliki index dan setiap elemen dipisahkan dengan koma.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List ditandai dengan kurung siku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175" y="3407913"/>
            <a:ext cx="5811350" cy="17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1828812" y="27267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d-ID"/>
              <a:t>TIPE DATA PYHON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03250" y="1922525"/>
            <a:ext cx="5512800" cy="41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-ID"/>
              <a:t>Tuple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Tuple adalah tipe yang sama dengan list, namun tuple tidak dapat diubah elemen nya seperti pada list.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Tupe menggunakan tanda (“dan”)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075" y="3634375"/>
            <a:ext cx="5974200" cy="9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1828812" y="442250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id-ID"/>
              <a:t>TIPE DATA PYTHON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684200" y="1949325"/>
            <a:ext cx="4950900" cy="4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-ID"/>
              <a:t>Dictionary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Kumpulan data berurutan berupa pasangan kunci dan nilai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925" y="2296500"/>
            <a:ext cx="5729725" cy="16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1828812" y="23430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id-ID"/>
              <a:t>PERCABANGAN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684200" y="1932700"/>
            <a:ext cx="4108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-ID"/>
              <a:t>If else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id-ID"/>
              <a:t>If elif else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975" y="1932698"/>
            <a:ext cx="5284350" cy="44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828812" y="45794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d-ID"/>
              <a:t>PERULANGAN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751175" y="2132225"/>
            <a:ext cx="4487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-ID"/>
              <a:t>For loop  						   while loop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500" y="2741825"/>
            <a:ext cx="4693275" cy="29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2575" y="2741825"/>
            <a:ext cx="4356529" cy="29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id-ID"/>
              <a:t>TERIMAKASIH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742401" y="1213658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id-ID"/>
              <a:t>PYTHON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742400" y="2606050"/>
            <a:ext cx="109575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d-ID"/>
              <a:t>Python</a:t>
            </a:r>
            <a:r>
              <a:rPr lang="id-ID"/>
              <a:t> adalah bahasa pemrograman interpretatif multiguna dengan filosofi perancangan yang berfokus pada tingkat keterbacaan kode.</a:t>
            </a:r>
            <a:endParaRPr/>
          </a:p>
          <a:p>
            <a:pPr indent="-3365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d-ID">
                <a:solidFill>
                  <a:srgbClr val="212529"/>
                </a:solidFill>
                <a:highlight>
                  <a:srgbClr val="FFFFFF"/>
                </a:highlight>
              </a:rPr>
              <a:t>Bahasa ini muncul pertama kali pada tahun 1991, dirancang oleh seorang bernama </a:t>
            </a:r>
            <a:r>
              <a:rPr lang="id-ID" u="sng">
                <a:solidFill>
                  <a:srgbClr val="1756A9"/>
                </a:solidFill>
                <a:highlight>
                  <a:srgbClr val="FFFFFF"/>
                </a:highlight>
                <a:hlinkClick r:id="rId3"/>
              </a:rPr>
              <a:t>Guido van Rossum</a:t>
            </a:r>
            <a:r>
              <a:rPr lang="id-ID">
                <a:solidFill>
                  <a:srgbClr val="212529"/>
                </a:solidFill>
                <a:highlight>
                  <a:srgbClr val="FFFFFF"/>
                </a:highlight>
              </a:rPr>
              <a:t>. Sampai saat ini Python masih dikembangkan oleh </a:t>
            </a:r>
            <a:r>
              <a:rPr lang="id-ID" u="sng">
                <a:solidFill>
                  <a:srgbClr val="1756A9"/>
                </a:solidFill>
                <a:highlight>
                  <a:srgbClr val="FFFFFF"/>
                </a:highlight>
                <a:hlinkClick r:id="rId4"/>
              </a:rPr>
              <a:t>Python Software Foundation</a:t>
            </a:r>
            <a:r>
              <a:rPr lang="id-ID">
                <a:solidFill>
                  <a:srgbClr val="212529"/>
                </a:solidFill>
                <a:highlight>
                  <a:srgbClr val="FFFFFF"/>
                </a:highlight>
              </a:rPr>
              <a:t>. Bahasa Python mendukung hampir semua sistem operasi, bahkan untuk sistem operasi Linux, hampir semua distronya sudah menyertakan Python di dalamnya.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Instalasi python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15600" y="1638225"/>
            <a:ext cx="6839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terdapat banyak versi python yang ada pada </a:t>
            </a:r>
            <a:r>
              <a:rPr lang="id-ID" u="sng">
                <a:solidFill>
                  <a:schemeClr val="hlink"/>
                </a:solidFill>
                <a:hlinkClick r:id="rId3"/>
              </a:rPr>
              <a:t>www.python.org</a:t>
            </a:r>
            <a:r>
              <a:rPr lang="id-ID"/>
              <a:t> untuk versi yang dapat di install hampir semua library adalah python 2.7 dan versi terbaru saat ini adalah python 3.7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id-ID"/>
              <a:t>saya sendiri menggunakan python 3.6 untuk proses instalasi berikut ini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166351" y="355907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d-ID"/>
              <a:t>INSTALASI PYTHON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31350" y="1862975"/>
            <a:ext cx="5999400" cy="4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id-ID" sz="3000"/>
              <a:t>Setelah mendownload python yang dinginkan buka installer tersebut lalu klik install now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id-ID" sz="3000"/>
              <a:t>jika ingin mengubah instalasi yang telah ada silahkan klik customize installation</a:t>
            </a:r>
            <a:endParaRPr sz="3000"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5625" y="2053575"/>
            <a:ext cx="6227650" cy="38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828812" y="399514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br>
              <a:rPr lang="id-ID" sz="4800"/>
            </a:br>
            <a:br>
              <a:rPr lang="id-ID" sz="4800"/>
            </a:br>
            <a:br>
              <a:rPr lang="id-ID" sz="4800"/>
            </a:br>
            <a:r>
              <a:rPr lang="id-ID" sz="4800"/>
              <a:t>INSTALASI PYTHON</a:t>
            </a:r>
            <a:br>
              <a:rPr lang="id-ID" sz="4800"/>
            </a:br>
            <a:br>
              <a:rPr lang="id-ID" sz="4800"/>
            </a:br>
            <a:br>
              <a:rPr lang="id-ID" sz="4800"/>
            </a:br>
            <a:r>
              <a:rPr lang="id-ID" sz="4800"/>
              <a:t>				</a:t>
            </a:r>
            <a:endParaRPr sz="48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88450" y="1729650"/>
            <a:ext cx="61572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-ID"/>
              <a:t>tunggu sampai proses instalasi selesai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5650" y="2016099"/>
            <a:ext cx="5453876" cy="30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828809" y="29602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id-ID"/>
              <a:t>INSTALASI PYTHON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4799" y="2145975"/>
            <a:ext cx="55770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id-ID" sz="2400"/>
              <a:t>Jika instalasi sudah sukses maka akan muncul tampilan seperti ini</a:t>
            </a:r>
            <a:endParaRPr sz="2400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2460" y="2320510"/>
            <a:ext cx="573151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Mode Pemrograman Python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99150" y="1458475"/>
            <a:ext cx="11947800" cy="84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id-ID" sz="2200"/>
              <a:t>Terdapat 2 mode dalam pemrograman python mode interaktif dan script</a:t>
            </a:r>
            <a:endParaRPr sz="22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50" y="2330924"/>
            <a:ext cx="4610700" cy="42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125" y="2377649"/>
            <a:ext cx="4692024" cy="41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1828803" y="299224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d-ID"/>
              <a:t>VARIABEL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204250" y="2120400"/>
            <a:ext cx="6653700" cy="42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-ID"/>
              <a:t>Variabel adalah lokasi penyimpanan dan terkait nama simbolis yang berisi informasi atau nilai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id-ID"/>
              <a:t>Aturan penulisan variabel pada python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Nama variabel diawali huruf atau underscore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Karakter selanjutnya dapat berupa huruf, underscore atau angka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Nama variabel bersifat case-sensitive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50" y="1958825"/>
            <a:ext cx="4987025" cy="38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1828812" y="389157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d-ID"/>
              <a:t>TIPE DATA PYTHON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684197" y="1737350"/>
            <a:ext cx="10933200" cy="46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-ID"/>
              <a:t>Secara umum tipe data dalam python terdiri dari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Angka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teks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boolean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List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Tuple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d-ID"/>
              <a:t>Dictionary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