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06"/>
  </p:normalViewPr>
  <p:slideViewPr>
    <p:cSldViewPr snapToGrid="0" snapToObjects="1">
      <p:cViewPr varScale="1">
        <p:scale>
          <a:sx n="112" d="100"/>
          <a:sy n="112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6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4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2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75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geguides.rubyonrails.org/caching_with_rails.html" TargetMode="External"/><Relationship Id="rId4" Type="http://schemas.openxmlformats.org/officeDocument/2006/relationships/hyperlink" Target="http://blog.remarkablelabs.com/2012/12/page-caching-action-caching-gem-extraction-rails-4-countdown-to-2013" TargetMode="External"/><Relationship Id="rId5" Type="http://schemas.openxmlformats.org/officeDocument/2006/relationships/hyperlink" Target="https://github.com/rails/actionpack-page_cach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v3.2/caching_with_rail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Page Caching in </a:t>
            </a:r>
            <a:r>
              <a:rPr lang="de-DE" dirty="0" err="1" smtClean="0"/>
              <a:t>Rails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de-DE" dirty="0" smtClean="0"/>
              <a:t>Page Caching -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543051"/>
            <a:ext cx="10277157" cy="4248150"/>
          </a:xfrm>
        </p:spPr>
        <p:txBody>
          <a:bodyPr>
            <a:normAutofit/>
          </a:bodyPr>
          <a:lstStyle/>
          <a:p>
            <a:r>
              <a:rPr lang="de-DE" dirty="0" smtClean="0"/>
              <a:t>War Teil des </a:t>
            </a:r>
            <a:r>
              <a:rPr lang="de-DE" dirty="0" err="1" smtClean="0"/>
              <a:t>Rails</a:t>
            </a:r>
            <a:r>
              <a:rPr lang="de-DE" dirty="0" smtClean="0"/>
              <a:t> Core</a:t>
            </a:r>
          </a:p>
          <a:p>
            <a:r>
              <a:rPr lang="de-DE" dirty="0" smtClean="0"/>
              <a:t>Ab </a:t>
            </a:r>
            <a:r>
              <a:rPr lang="de-DE" dirty="0" err="1" smtClean="0"/>
              <a:t>Rals</a:t>
            </a:r>
            <a:r>
              <a:rPr lang="de-DE" dirty="0" smtClean="0"/>
              <a:t> 4 ausgelagert in </a:t>
            </a:r>
            <a:r>
              <a:rPr lang="de-DE" dirty="0" err="1" smtClean="0"/>
              <a:t>Gem</a:t>
            </a:r>
            <a:r>
              <a:rPr lang="de-DE" dirty="0" smtClean="0"/>
              <a:t> </a:t>
            </a:r>
          </a:p>
          <a:p>
            <a:r>
              <a:rPr lang="de-DE" dirty="0" smtClean="0"/>
              <a:t>Webserver kann Seite liefern ohne den </a:t>
            </a:r>
            <a:r>
              <a:rPr lang="de-DE" dirty="0" err="1" smtClean="0"/>
              <a:t>Railsstack</a:t>
            </a:r>
            <a:r>
              <a:rPr lang="de-DE" dirty="0" smtClean="0"/>
              <a:t> zu durchlaufen</a:t>
            </a:r>
          </a:p>
          <a:p>
            <a:r>
              <a:rPr lang="de-DE" dirty="0" smtClean="0"/>
              <a:t>Bringt laut diversen Entwicklern mehr Nachteile als Vorteile</a:t>
            </a:r>
          </a:p>
          <a:p>
            <a:r>
              <a:rPr lang="de-DE" dirty="0"/>
              <a:t>Weitere Infos: </a:t>
            </a:r>
            <a:endParaRPr lang="de-DE" dirty="0" smtClean="0"/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guides.rubyonrails.org/v3.2/caching_with_rails.html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edgeguides.rubyonrails.org/caching_with_rails.html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blog.remarkablelabs.com/2012/12/page-caching-action-caching-gem-extraction-rails-4-countdown-to-2013</a:t>
            </a:r>
            <a:endParaRPr lang="de-DE" dirty="0" smtClean="0"/>
          </a:p>
          <a:p>
            <a:pPr lvl="1"/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github.com/rails/actionpack-page_caching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33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693" y="-411480"/>
            <a:ext cx="9905998" cy="1905000"/>
          </a:xfrm>
        </p:spPr>
        <p:txBody>
          <a:bodyPr/>
          <a:lstStyle/>
          <a:p>
            <a:r>
              <a:rPr lang="de-DE" dirty="0" smtClean="0"/>
              <a:t>Page Caching – Apache Benchmark Test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00" y="997313"/>
            <a:ext cx="6204784" cy="5628277"/>
          </a:xfrm>
        </p:spPr>
      </p:pic>
    </p:spTree>
    <p:extLst>
      <p:ext uri="{BB962C8B-B14F-4D97-AF65-F5344CB8AC3E}">
        <p14:creationId xmlns:p14="http://schemas.microsoft.com/office/powerpoint/2010/main" val="17696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693" y="-411480"/>
            <a:ext cx="9905998" cy="1905000"/>
          </a:xfrm>
        </p:spPr>
        <p:txBody>
          <a:bodyPr/>
          <a:lstStyle/>
          <a:p>
            <a:r>
              <a:rPr lang="de-DE" dirty="0" smtClean="0"/>
              <a:t>Page Caching – Apache Benchmark Test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26" y="979464"/>
            <a:ext cx="6253131" cy="5649936"/>
          </a:xfrm>
        </p:spPr>
      </p:pic>
    </p:spTree>
    <p:extLst>
      <p:ext uri="{BB962C8B-B14F-4D97-AF65-F5344CB8AC3E}">
        <p14:creationId xmlns:p14="http://schemas.microsoft.com/office/powerpoint/2010/main" val="12441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693" y="-411480"/>
            <a:ext cx="9905998" cy="1905000"/>
          </a:xfrm>
        </p:spPr>
        <p:txBody>
          <a:bodyPr/>
          <a:lstStyle/>
          <a:p>
            <a:r>
              <a:rPr lang="de-DE" dirty="0" smtClean="0"/>
              <a:t>Page Caching – Apache Benchmark Test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1" y="1501980"/>
            <a:ext cx="11586210" cy="1010080"/>
          </a:xfr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" y="2942590"/>
            <a:ext cx="11586210" cy="11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69</Words>
  <Application>Microsoft Macintosh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Netz</vt:lpstr>
      <vt:lpstr>Page Caching in Rails</vt:lpstr>
      <vt:lpstr>Page Caching - Überblick</vt:lpstr>
      <vt:lpstr>Page Caching – Apache Benchmark Test</vt:lpstr>
      <vt:lpstr>Page Caching – Apache Benchmark Test</vt:lpstr>
      <vt:lpstr>Page Caching – Apache Benchmark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Caching in Rails4</dc:title>
  <dc:creator>Michael Andorfer</dc:creator>
  <cp:lastModifiedBy>Michael Andorfer</cp:lastModifiedBy>
  <cp:revision>4</cp:revision>
  <dcterms:created xsi:type="dcterms:W3CDTF">2016-04-17T07:30:23Z</dcterms:created>
  <dcterms:modified xsi:type="dcterms:W3CDTF">2016-04-17T07:51:44Z</dcterms:modified>
</cp:coreProperties>
</file>