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08" r:id="rId6"/>
    <p:sldId id="309" r:id="rId7"/>
    <p:sldId id="310" r:id="rId8"/>
    <p:sldId id="311" r:id="rId9"/>
    <p:sldId id="318" r:id="rId10"/>
    <p:sldId id="321" r:id="rId11"/>
    <p:sldId id="322" r:id="rId12"/>
    <p:sldId id="31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59" autoAdjust="0"/>
  </p:normalViewPr>
  <p:slideViewPr>
    <p:cSldViewPr showGuides="1">
      <p:cViewPr varScale="1">
        <p:scale>
          <a:sx n="80" d="100"/>
          <a:sy n="80" d="100"/>
        </p:scale>
        <p:origin x="58" y="1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B6B-E340-4FC0-A085-B71A4639D1AA}" type="datetime1">
              <a:rPr lang="en-US" smtClean="0"/>
              <a:t>4/21/2024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2DF-42F7-4DF8-92F8-78154BDE12B4}" type="datetime1">
              <a:rPr lang="en-US" smtClean="0"/>
              <a:t>4/21/2024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/>
          <a:lstStyle/>
          <a:p>
            <a:fld id="{A43FAFC5-F11C-4205-99FD-FC66DAA2AE2D}" type="datetime1">
              <a:rPr lang="en-US" smtClean="0"/>
              <a:t>4/21/2024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4/21/2024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2905-3DC5-49B9-B8B8-9D80D3609DB5}" type="datetime1">
              <a:rPr lang="en-US" smtClean="0"/>
              <a:t>4/21/2024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5298-A6F6-4AF2-832C-941EFA52AF9B}" type="datetime1">
              <a:rPr lang="en-US" smtClean="0"/>
              <a:t>4/21/2024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D8C-3438-4368-AD19-D5CB0C52B1DD}" type="datetime1">
              <a:rPr lang="en-US" smtClean="0"/>
              <a:t>4/21/2024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D785-D6D8-40F1-B2DD-0E2019A27A22}" type="datetime1">
              <a:rPr lang="en-US" smtClean="0"/>
              <a:t>4/21/2024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9A06-02F9-41CB-8208-185A65D60B96}" type="datetime1">
              <a:rPr lang="en-US" smtClean="0"/>
              <a:t>4/21/2024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51B-B340-4A72-AC7D-8FDFBF03EE12}" type="datetime1">
              <a:rPr lang="en-US" smtClean="0"/>
              <a:t>4/21/2024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918247" cy="3733800"/>
          </a:xfrm>
        </p:spPr>
        <p:txBody>
          <a:bodyPr>
            <a:normAutofit/>
          </a:bodyPr>
          <a:lstStyle/>
          <a:p>
            <a:r>
              <a:rPr lang="hu-HU" sz="5400" dirty="0"/>
              <a:t>Shark attacks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Presented by:</a:t>
            </a:r>
          </a:p>
          <a:p>
            <a:br>
              <a:rPr lang="hu-HU" dirty="0"/>
            </a:br>
            <a:r>
              <a:rPr lang="hu-HU" dirty="0"/>
              <a:t>Andor Varsanyi</a:t>
            </a:r>
            <a:endParaRPr lang="it-IT" dirty="0"/>
          </a:p>
        </p:txBody>
      </p:sp>
      <p:pic>
        <p:nvPicPr>
          <p:cNvPr id="1026" name="Picture 2" descr="Ironhack Reviews | Course Report">
            <a:extLst>
              <a:ext uri="{FF2B5EF4-FFF2-40B4-BE49-F238E27FC236}">
                <a16:creationId xmlns:a16="http://schemas.microsoft.com/office/drawing/2014/main" id="{103A6A84-22F1-4288-84A1-2C8AE1C3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12" y="764704"/>
            <a:ext cx="2877732" cy="311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Original 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Highly inaccurate</a:t>
            </a:r>
          </a:p>
          <a:p>
            <a:endParaRPr lang="en-US" dirty="0"/>
          </a:p>
          <a:p>
            <a:r>
              <a:rPr lang="hu-HU" dirty="0"/>
              <a:t>Chaotic</a:t>
            </a:r>
          </a:p>
          <a:p>
            <a:endParaRPr lang="hu-HU" dirty="0"/>
          </a:p>
          <a:p>
            <a:r>
              <a:rPr lang="hu-HU" dirty="0"/>
              <a:t>Hypothesis: USA is leading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EEE5F-8000-43C9-B3F9-809423AB0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2" r="35930"/>
          <a:stretch/>
        </p:blipFill>
        <p:spPr>
          <a:xfrm>
            <a:off x="5878388" y="381000"/>
            <a:ext cx="5872875" cy="35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Process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A823C-1478-42FC-A218-2B109BC4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Data import and exploration</a:t>
            </a:r>
          </a:p>
          <a:p>
            <a:endParaRPr lang="hu-HU" dirty="0"/>
          </a:p>
          <a:p>
            <a:r>
              <a:rPr lang="hu-HU" dirty="0"/>
              <a:t>Cleaning missing data</a:t>
            </a:r>
          </a:p>
          <a:p>
            <a:endParaRPr lang="hu-HU" dirty="0"/>
          </a:p>
          <a:p>
            <a:r>
              <a:rPr lang="hu-HU" dirty="0"/>
              <a:t>Standardize data</a:t>
            </a:r>
          </a:p>
          <a:p>
            <a:endParaRPr lang="hu-HU" dirty="0"/>
          </a:p>
          <a:p>
            <a:r>
              <a:rPr lang="hu-HU" dirty="0"/>
              <a:t>Pivot table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Major obstacles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978895" cy="4419600"/>
          </a:xfrm>
        </p:spPr>
        <p:txBody>
          <a:bodyPr/>
          <a:lstStyle/>
          <a:p>
            <a:r>
              <a:rPr lang="hu-HU" dirty="0"/>
              <a:t>Converting the xls to csv</a:t>
            </a:r>
          </a:p>
          <a:p>
            <a:endParaRPr dirty="0"/>
          </a:p>
          <a:p>
            <a:r>
              <a:rPr lang="hu-HU" dirty="0"/>
              <a:t>Problems with importing</a:t>
            </a:r>
          </a:p>
          <a:p>
            <a:endParaRPr dirty="0"/>
          </a:p>
          <a:p>
            <a:r>
              <a:rPr lang="hu-HU" dirty="0"/>
              <a:t>Very huge, chaotic database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44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F4FD96B-A33E-480B-9E49-F209B89C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621066"/>
            <a:ext cx="6984776" cy="55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1939E5-58A8-4457-B819-1656A5AD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655926"/>
            <a:ext cx="9146279" cy="55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93508-6356-462B-BCA6-2F3A2075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728700"/>
            <a:ext cx="8898582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E59F31-F7AA-4DD0-A0CC-7B16EAD0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908720"/>
            <a:ext cx="8661286" cy="52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7B2B-A95B-4DFF-A3B7-E4B927BC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924" y="2276872"/>
            <a:ext cx="9792073" cy="1219200"/>
          </a:xfrm>
        </p:spPr>
        <p:txBody>
          <a:bodyPr>
            <a:noAutofit/>
          </a:bodyPr>
          <a:lstStyle/>
          <a:p>
            <a:r>
              <a:rPr lang="hu-HU" sz="5400" dirty="0"/>
              <a:t>Thank you for your attention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48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81</TotalTime>
  <Words>51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Ocean Waves 16x9</vt:lpstr>
      <vt:lpstr>Shark attacks</vt:lpstr>
      <vt:lpstr>Original dataset</vt:lpstr>
      <vt:lpstr>Process</vt:lpstr>
      <vt:lpstr>Major obstacles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attacks</dc:title>
  <dc:creator>Jhs Osa</dc:creator>
  <cp:lastModifiedBy>Jhs Osa</cp:lastModifiedBy>
  <cp:revision>4</cp:revision>
  <dcterms:created xsi:type="dcterms:W3CDTF">2024-04-21T22:26:03Z</dcterms:created>
  <dcterms:modified xsi:type="dcterms:W3CDTF">2024-04-21T23:47:09Z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