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36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23BA-710E-48AE-BDD5-8B6BFA467CB2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FB67-54AE-4BAD-A11E-10383E01F28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23BA-710E-48AE-BDD5-8B6BFA467CB2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FB67-54AE-4BAD-A11E-10383E01F2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23BA-710E-48AE-BDD5-8B6BFA467CB2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FB67-54AE-4BAD-A11E-10383E01F2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23BA-710E-48AE-BDD5-8B6BFA467CB2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FB67-54AE-4BAD-A11E-10383E01F2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23BA-710E-48AE-BDD5-8B6BFA467CB2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FB67-54AE-4BAD-A11E-10383E01F28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23BA-710E-48AE-BDD5-8B6BFA467CB2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FB67-54AE-4BAD-A11E-10383E01F2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23BA-710E-48AE-BDD5-8B6BFA467CB2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FB67-54AE-4BAD-A11E-10383E01F28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23BA-710E-48AE-BDD5-8B6BFA467CB2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FB67-54AE-4BAD-A11E-10383E01F2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23BA-710E-48AE-BDD5-8B6BFA467CB2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FB67-54AE-4BAD-A11E-10383E01F2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23BA-710E-48AE-BDD5-8B6BFA467CB2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FB67-54AE-4BAD-A11E-10383E01F2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23BA-710E-48AE-BDD5-8B6BFA467CB2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FB67-54AE-4BAD-A11E-10383E01F2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90423BA-710E-48AE-BDD5-8B6BFA467CB2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F6DFB67-54AE-4BAD-A11E-10383E01F2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Media suggestion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Andy Poirier &amp;</a:t>
            </a:r>
          </a:p>
          <a:p>
            <a:r>
              <a:rPr lang="en-US" dirty="0" smtClean="0"/>
              <a:t>Justin 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3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DSS\f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:\DSS\linked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1000"/>
            <a:ext cx="323691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Z:\DSS\googleplu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068" y="355559"/>
            <a:ext cx="2474912" cy="247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Z:\DSS\twitt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036906"/>
            <a:ext cx="4648200" cy="320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Z:\DSS\blogs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44453"/>
            <a:ext cx="2286000" cy="91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Z:\DSS\pinteres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495800"/>
            <a:ext cx="4343400" cy="109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:\DSS\myspac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5518"/>
            <a:ext cx="5473700" cy="114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Z:\DSS\instagram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168831"/>
            <a:ext cx="3575843" cy="357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Z:\DSS\youtub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496" y="2796891"/>
            <a:ext cx="2845364" cy="119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27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</TotalTime>
  <Words>9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Clarity</vt:lpstr>
      <vt:lpstr>Social Media suggestion engine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suggestion engine</dc:title>
  <dc:creator>AP</dc:creator>
  <cp:lastModifiedBy>AP</cp:lastModifiedBy>
  <cp:revision>2</cp:revision>
  <dcterms:created xsi:type="dcterms:W3CDTF">2013-04-25T01:52:27Z</dcterms:created>
  <dcterms:modified xsi:type="dcterms:W3CDTF">2013-04-25T02:00:16Z</dcterms:modified>
</cp:coreProperties>
</file>