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24" r:id="rId3"/>
    <p:sldId id="259" r:id="rId4"/>
    <p:sldId id="325" r:id="rId5"/>
    <p:sldId id="327" r:id="rId6"/>
    <p:sldId id="326" r:id="rId7"/>
    <p:sldId id="328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30" r:id="rId16"/>
    <p:sldId id="332" r:id="rId17"/>
    <p:sldId id="315" r:id="rId18"/>
    <p:sldId id="329" r:id="rId19"/>
    <p:sldId id="305" r:id="rId20"/>
    <p:sldId id="331" r:id="rId21"/>
    <p:sldId id="297" r:id="rId2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537" autoAdjust="0"/>
  </p:normalViewPr>
  <p:slideViewPr>
    <p:cSldViewPr>
      <p:cViewPr varScale="1">
        <p:scale>
          <a:sx n="106" d="100"/>
          <a:sy n="106" d="100"/>
        </p:scale>
        <p:origin x="6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EDICTO" userId="4c36b7a2-2159-4366-ae89-f59b7ec5003f" providerId="ADAL" clId="{B646FD90-7EC3-42A6-ABE0-38836700D66E}"/>
    <pc:docChg chg="undo custSel addSld modSld">
      <pc:chgData name="ANDRE BENEDICTO" userId="4c36b7a2-2159-4366-ae89-f59b7ec5003f" providerId="ADAL" clId="{B646FD90-7EC3-42A6-ABE0-38836700D66E}" dt="2021-05-26T23:44:03.142" v="136" actId="20577"/>
      <pc:docMkLst>
        <pc:docMk/>
      </pc:docMkLst>
      <pc:sldChg chg="modSp mod">
        <pc:chgData name="ANDRE BENEDICTO" userId="4c36b7a2-2159-4366-ae89-f59b7ec5003f" providerId="ADAL" clId="{B646FD90-7EC3-42A6-ABE0-38836700D66E}" dt="2021-05-26T23:44:03.142" v="136" actId="20577"/>
        <pc:sldMkLst>
          <pc:docMk/>
          <pc:sldMk cId="0" sldId="258"/>
        </pc:sldMkLst>
        <pc:spChg chg="mod">
          <ac:chgData name="ANDRE BENEDICTO" userId="4c36b7a2-2159-4366-ae89-f59b7ec5003f" providerId="ADAL" clId="{B646FD90-7EC3-42A6-ABE0-38836700D66E}" dt="2021-05-26T23:44:03.142" v="136" actId="20577"/>
          <ac:spMkLst>
            <pc:docMk/>
            <pc:sldMk cId="0" sldId="258"/>
            <ac:spMk id="5" creationId="{3F5DD040-DBD3-4E63-AEAE-BDB1F0C29971}"/>
          </ac:spMkLst>
        </pc:spChg>
      </pc:sldChg>
      <pc:sldChg chg="addSp delSp modSp mod">
        <pc:chgData name="ANDRE BENEDICTO" userId="4c36b7a2-2159-4366-ae89-f59b7ec5003f" providerId="ADAL" clId="{B646FD90-7EC3-42A6-ABE0-38836700D66E}" dt="2021-05-26T22:50:17.796" v="94" actId="1076"/>
        <pc:sldMkLst>
          <pc:docMk/>
          <pc:sldMk cId="3856287306" sldId="308"/>
        </pc:sldMkLst>
        <pc:picChg chg="del">
          <ac:chgData name="ANDRE BENEDICTO" userId="4c36b7a2-2159-4366-ae89-f59b7ec5003f" providerId="ADAL" clId="{B646FD90-7EC3-42A6-ABE0-38836700D66E}" dt="2021-05-26T22:50:07.076" v="91" actId="478"/>
          <ac:picMkLst>
            <pc:docMk/>
            <pc:sldMk cId="3856287306" sldId="308"/>
            <ac:picMk id="6" creationId="{CAD267ED-1A6E-459F-996B-FA7EB9E6855A}"/>
          </ac:picMkLst>
        </pc:picChg>
        <pc:picChg chg="add mod">
          <ac:chgData name="ANDRE BENEDICTO" userId="4c36b7a2-2159-4366-ae89-f59b7ec5003f" providerId="ADAL" clId="{B646FD90-7EC3-42A6-ABE0-38836700D66E}" dt="2021-05-26T22:50:17.796" v="94" actId="1076"/>
          <ac:picMkLst>
            <pc:docMk/>
            <pc:sldMk cId="3856287306" sldId="308"/>
            <ac:picMk id="1026" creationId="{AF0885BE-1470-4F90-B27C-0C1D47C38420}"/>
          </ac:picMkLst>
        </pc:picChg>
      </pc:sldChg>
      <pc:sldChg chg="delSp modSp mod">
        <pc:chgData name="ANDRE BENEDICTO" userId="4c36b7a2-2159-4366-ae89-f59b7ec5003f" providerId="ADAL" clId="{B646FD90-7EC3-42A6-ABE0-38836700D66E}" dt="2021-05-26T23:43:01.887" v="105" actId="6549"/>
        <pc:sldMkLst>
          <pc:docMk/>
          <pc:sldMk cId="3152997568" sldId="309"/>
        </pc:sldMkLst>
        <pc:spChg chg="mod">
          <ac:chgData name="ANDRE BENEDICTO" userId="4c36b7a2-2159-4366-ae89-f59b7ec5003f" providerId="ADAL" clId="{B646FD90-7EC3-42A6-ABE0-38836700D66E}" dt="2021-05-26T22:47:46.177" v="89" actId="20577"/>
          <ac:spMkLst>
            <pc:docMk/>
            <pc:sldMk cId="3152997568" sldId="309"/>
            <ac:spMk id="8" creationId="{818A67D4-5D5E-4595-892F-2EE856DBAA8C}"/>
          </ac:spMkLst>
        </pc:spChg>
        <pc:graphicFrameChg chg="mod modGraphic">
          <ac:chgData name="ANDRE BENEDICTO" userId="4c36b7a2-2159-4366-ae89-f59b7ec5003f" providerId="ADAL" clId="{B646FD90-7EC3-42A6-ABE0-38836700D66E}" dt="2021-05-26T23:43:01.887" v="105" actId="6549"/>
          <ac:graphicFrameMkLst>
            <pc:docMk/>
            <pc:sldMk cId="3152997568" sldId="309"/>
            <ac:graphicFrameMk id="5" creationId="{1EA98C2C-B700-4C76-B168-E40883A1654A}"/>
          </ac:graphicFrameMkLst>
        </pc:graphicFrameChg>
        <pc:graphicFrameChg chg="del">
          <ac:chgData name="ANDRE BENEDICTO" userId="4c36b7a2-2159-4366-ae89-f59b7ec5003f" providerId="ADAL" clId="{B646FD90-7EC3-42A6-ABE0-38836700D66E}" dt="2021-05-26T22:38:15.683" v="11" actId="478"/>
          <ac:graphicFrameMkLst>
            <pc:docMk/>
            <pc:sldMk cId="3152997568" sldId="309"/>
            <ac:graphicFrameMk id="10" creationId="{70B81DEC-9918-4E4C-A65D-832F685D2704}"/>
          </ac:graphicFrameMkLst>
        </pc:graphicFrameChg>
        <pc:picChg chg="mod">
          <ac:chgData name="ANDRE BENEDICTO" userId="4c36b7a2-2159-4366-ae89-f59b7ec5003f" providerId="ADAL" clId="{B646FD90-7EC3-42A6-ABE0-38836700D66E}" dt="2021-05-26T22:38:31.574" v="13" actId="1076"/>
          <ac:picMkLst>
            <pc:docMk/>
            <pc:sldMk cId="3152997568" sldId="309"/>
            <ac:picMk id="7" creationId="{CB78C3D5-D5D5-4377-982C-BC98DCD74DFA}"/>
          </ac:picMkLst>
        </pc:picChg>
      </pc:sldChg>
      <pc:sldChg chg="delSp modSp add mod">
        <pc:chgData name="ANDRE BENEDICTO" userId="4c36b7a2-2159-4366-ae89-f59b7ec5003f" providerId="ADAL" clId="{B646FD90-7EC3-42A6-ABE0-38836700D66E}" dt="2021-05-26T22:47:55.918" v="90"/>
        <pc:sldMkLst>
          <pc:docMk/>
          <pc:sldMk cId="2614471003" sldId="314"/>
        </pc:sldMkLst>
        <pc:spChg chg="mod">
          <ac:chgData name="ANDRE BENEDICTO" userId="4c36b7a2-2159-4366-ae89-f59b7ec5003f" providerId="ADAL" clId="{B646FD90-7EC3-42A6-ABE0-38836700D66E}" dt="2021-05-26T22:47:55.918" v="90"/>
          <ac:spMkLst>
            <pc:docMk/>
            <pc:sldMk cId="2614471003" sldId="314"/>
            <ac:spMk id="8" creationId="{818A67D4-5D5E-4595-892F-2EE856DBAA8C}"/>
          </ac:spMkLst>
        </pc:spChg>
        <pc:graphicFrameChg chg="del">
          <ac:chgData name="ANDRE BENEDICTO" userId="4c36b7a2-2159-4366-ae89-f59b7ec5003f" providerId="ADAL" clId="{B646FD90-7EC3-42A6-ABE0-38836700D66E}" dt="2021-05-26T22:37:27.126" v="7" actId="478"/>
          <ac:graphicFrameMkLst>
            <pc:docMk/>
            <pc:sldMk cId="2614471003" sldId="314"/>
            <ac:graphicFrameMk id="5" creationId="{1EA98C2C-B700-4C76-B168-E40883A1654A}"/>
          </ac:graphicFrameMkLst>
        </pc:graphicFrameChg>
        <pc:graphicFrameChg chg="mod modGraphic">
          <ac:chgData name="ANDRE BENEDICTO" userId="4c36b7a2-2159-4366-ae89-f59b7ec5003f" providerId="ADAL" clId="{B646FD90-7EC3-42A6-ABE0-38836700D66E}" dt="2021-05-26T22:47:34.697" v="81" actId="14100"/>
          <ac:graphicFrameMkLst>
            <pc:docMk/>
            <pc:sldMk cId="2614471003" sldId="314"/>
            <ac:graphicFrameMk id="10" creationId="{70B81DEC-9918-4E4C-A65D-832F685D2704}"/>
          </ac:graphicFrameMkLst>
        </pc:graphicFrameChg>
      </pc:sldChg>
    </pc:docChg>
  </pc:docChgLst>
  <pc:docChgLst>
    <pc:chgData name="ANDRE BENEDICTO" userId="4c36b7a2-2159-4366-ae89-f59b7ec5003f" providerId="ADAL" clId="{2429498C-92EA-465D-A0C1-C6A2086181C4}"/>
    <pc:docChg chg="modSld">
      <pc:chgData name="ANDRE BENEDICTO" userId="4c36b7a2-2159-4366-ae89-f59b7ec5003f" providerId="ADAL" clId="{2429498C-92EA-465D-A0C1-C6A2086181C4}" dt="2021-03-15T16:38:14.942" v="85" actId="20577"/>
      <pc:docMkLst>
        <pc:docMk/>
      </pc:docMkLst>
      <pc:sldChg chg="modNotesTx">
        <pc:chgData name="ANDRE BENEDICTO" userId="4c36b7a2-2159-4366-ae89-f59b7ec5003f" providerId="ADAL" clId="{2429498C-92EA-465D-A0C1-C6A2086181C4}" dt="2021-03-15T16:34:22.604" v="0"/>
        <pc:sldMkLst>
          <pc:docMk/>
          <pc:sldMk cId="0" sldId="269"/>
        </pc:sldMkLst>
      </pc:sldChg>
      <pc:sldChg chg="modNotesTx">
        <pc:chgData name="ANDRE BENEDICTO" userId="4c36b7a2-2159-4366-ae89-f59b7ec5003f" providerId="ADAL" clId="{2429498C-92EA-465D-A0C1-C6A2086181C4}" dt="2021-03-15T16:38:14.942" v="85" actId="20577"/>
        <pc:sldMkLst>
          <pc:docMk/>
          <pc:sldMk cId="0" sldId="297"/>
        </pc:sldMkLst>
      </pc:sldChg>
    </pc:docChg>
  </pc:docChgLst>
  <pc:docChgLst>
    <pc:chgData name="ANDRE BENEDICTO" userId="4c36b7a2-2159-4366-ae89-f59b7ec5003f" providerId="ADAL" clId="{40137C68-972A-458B-ACEA-A0DA5EA38635}"/>
    <pc:docChg chg="modSld">
      <pc:chgData name="ANDRE BENEDICTO" userId="4c36b7a2-2159-4366-ae89-f59b7ec5003f" providerId="ADAL" clId="{40137C68-972A-458B-ACEA-A0DA5EA38635}" dt="2021-03-15T19:07:23.493" v="1"/>
      <pc:docMkLst>
        <pc:docMk/>
      </pc:docMkLst>
      <pc:sldChg chg="modSp mod">
        <pc:chgData name="ANDRE BENEDICTO" userId="4c36b7a2-2159-4366-ae89-f59b7ec5003f" providerId="ADAL" clId="{40137C68-972A-458B-ACEA-A0DA5EA38635}" dt="2021-03-15T19:07:23.493" v="1"/>
        <pc:sldMkLst>
          <pc:docMk/>
          <pc:sldMk cId="0" sldId="259"/>
        </pc:sldMkLst>
        <pc:spChg chg="mod">
          <ac:chgData name="ANDRE BENEDICTO" userId="4c36b7a2-2159-4366-ae89-f59b7ec5003f" providerId="ADAL" clId="{40137C68-972A-458B-ACEA-A0DA5EA38635}" dt="2021-03-15T19:07:23.493" v="1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ANDRE BENEDICTO" userId="4c36b7a2-2159-4366-ae89-f59b7ec5003f" providerId="ADAL" clId="{BA495E0C-E69B-4DF3-BB28-78CF2353A0AD}"/>
    <pc:docChg chg="modSld">
      <pc:chgData name="ANDRE BENEDICTO" userId="4c36b7a2-2159-4366-ae89-f59b7ec5003f" providerId="ADAL" clId="{BA495E0C-E69B-4DF3-BB28-78CF2353A0AD}" dt="2021-06-18T21:24:11.120" v="4" actId="20577"/>
      <pc:docMkLst>
        <pc:docMk/>
      </pc:docMkLst>
      <pc:sldChg chg="modSp mod">
        <pc:chgData name="ANDRE BENEDICTO" userId="4c36b7a2-2159-4366-ae89-f59b7ec5003f" providerId="ADAL" clId="{BA495E0C-E69B-4DF3-BB28-78CF2353A0AD}" dt="2021-06-18T21:24:11.120" v="4" actId="20577"/>
        <pc:sldMkLst>
          <pc:docMk/>
          <pc:sldMk cId="2614471003" sldId="314"/>
        </pc:sldMkLst>
        <pc:graphicFrameChg chg="modGraphic">
          <ac:chgData name="ANDRE BENEDICTO" userId="4c36b7a2-2159-4366-ae89-f59b7ec5003f" providerId="ADAL" clId="{BA495E0C-E69B-4DF3-BB28-78CF2353A0AD}" dt="2021-06-18T21:23:33.819" v="1" actId="20577"/>
          <ac:graphicFrameMkLst>
            <pc:docMk/>
            <pc:sldMk cId="2614471003" sldId="314"/>
            <ac:graphicFrameMk id="2" creationId="{92B12A84-BD6C-4D4E-B8B7-444CE282915A}"/>
          </ac:graphicFrameMkLst>
        </pc:graphicFrameChg>
        <pc:graphicFrameChg chg="modGraphic">
          <ac:chgData name="ANDRE BENEDICTO" userId="4c36b7a2-2159-4366-ae89-f59b7ec5003f" providerId="ADAL" clId="{BA495E0C-E69B-4DF3-BB28-78CF2353A0AD}" dt="2021-06-18T21:24:11.120" v="4" actId="20577"/>
          <ac:graphicFrameMkLst>
            <pc:docMk/>
            <pc:sldMk cId="2614471003" sldId="314"/>
            <ac:graphicFrameMk id="9" creationId="{69B05A94-40A3-4AA1-818B-E410F438CF1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F8844-3FD1-4ECA-BE31-EFB8A92EC03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8C02-A7D2-459E-999A-A795A5391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19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-&gt; Empresa: maior produtividade e organização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Funcionários: satisfação e mais segurança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B8C02-A7D2-459E-999A-A795A53911F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1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4638675" cy="6858000"/>
          </a:xfrm>
          <a:custGeom>
            <a:avLst/>
            <a:gdLst/>
            <a:ahLst/>
            <a:cxnLst/>
            <a:rect l="l" t="t" r="r" b="b"/>
            <a:pathLst>
              <a:path w="4638675" h="6858000">
                <a:moveTo>
                  <a:pt x="4638675" y="0"/>
                </a:moveTo>
                <a:lnTo>
                  <a:pt x="0" y="0"/>
                </a:lnTo>
                <a:lnTo>
                  <a:pt x="0" y="6858000"/>
                </a:lnTo>
                <a:lnTo>
                  <a:pt x="4638675" y="6858000"/>
                </a:lnTo>
                <a:lnTo>
                  <a:pt x="4638675" y="0"/>
                </a:lnTo>
                <a:close/>
              </a:path>
            </a:pathLst>
          </a:custGeom>
          <a:solidFill>
            <a:srgbClr val="3A372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335" y="2371343"/>
            <a:ext cx="11403329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E2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572250" y="0"/>
            <a:ext cx="5610225" cy="6858000"/>
          </a:xfrm>
          <a:custGeom>
            <a:avLst/>
            <a:gdLst/>
            <a:ahLst/>
            <a:cxnLst/>
            <a:rect l="l" t="t" r="r" b="b"/>
            <a:pathLst>
              <a:path w="5610225" h="6858000">
                <a:moveTo>
                  <a:pt x="3724275" y="6477000"/>
                </a:moveTo>
                <a:lnTo>
                  <a:pt x="3691839" y="6515925"/>
                </a:lnTo>
                <a:lnTo>
                  <a:pt x="3626726" y="6593027"/>
                </a:lnTo>
                <a:lnTo>
                  <a:pt x="3593960" y="6631254"/>
                </a:lnTo>
                <a:lnTo>
                  <a:pt x="3560965" y="6669316"/>
                </a:lnTo>
                <a:lnTo>
                  <a:pt x="3527704" y="6707225"/>
                </a:lnTo>
                <a:lnTo>
                  <a:pt x="3494113" y="6745021"/>
                </a:lnTo>
                <a:lnTo>
                  <a:pt x="3460153" y="6782727"/>
                </a:lnTo>
                <a:lnTo>
                  <a:pt x="3425761" y="6820382"/>
                </a:lnTo>
                <a:lnTo>
                  <a:pt x="3390900" y="6858000"/>
                </a:lnTo>
                <a:lnTo>
                  <a:pt x="3472053" y="6858000"/>
                </a:lnTo>
                <a:lnTo>
                  <a:pt x="3504412" y="6816204"/>
                </a:lnTo>
                <a:lnTo>
                  <a:pt x="3535515" y="6774358"/>
                </a:lnTo>
                <a:lnTo>
                  <a:pt x="3565436" y="6732435"/>
                </a:lnTo>
                <a:lnTo>
                  <a:pt x="3594239" y="6690398"/>
                </a:lnTo>
                <a:lnTo>
                  <a:pt x="3622014" y="6648196"/>
                </a:lnTo>
                <a:lnTo>
                  <a:pt x="3648837" y="6605791"/>
                </a:lnTo>
                <a:lnTo>
                  <a:pt x="3674757" y="6563157"/>
                </a:lnTo>
                <a:lnTo>
                  <a:pt x="3699878" y="6520243"/>
                </a:lnTo>
                <a:lnTo>
                  <a:pt x="3724275" y="6477000"/>
                </a:lnTo>
                <a:close/>
              </a:path>
              <a:path w="5610225" h="6858000">
                <a:moveTo>
                  <a:pt x="3800475" y="6505575"/>
                </a:moveTo>
                <a:lnTo>
                  <a:pt x="3766223" y="6544373"/>
                </a:lnTo>
                <a:lnTo>
                  <a:pt x="3731361" y="6583439"/>
                </a:lnTo>
                <a:lnTo>
                  <a:pt x="3695966" y="6622694"/>
                </a:lnTo>
                <a:lnTo>
                  <a:pt x="3660102" y="6662077"/>
                </a:lnTo>
                <a:lnTo>
                  <a:pt x="3623856" y="6701498"/>
                </a:lnTo>
                <a:lnTo>
                  <a:pt x="3550526" y="6780149"/>
                </a:lnTo>
                <a:lnTo>
                  <a:pt x="3476625" y="6858000"/>
                </a:lnTo>
                <a:lnTo>
                  <a:pt x="3559937" y="6858000"/>
                </a:lnTo>
                <a:lnTo>
                  <a:pt x="3594150" y="6814350"/>
                </a:lnTo>
                <a:lnTo>
                  <a:pt x="3627412" y="6770357"/>
                </a:lnTo>
                <a:lnTo>
                  <a:pt x="3659594" y="6726123"/>
                </a:lnTo>
                <a:lnTo>
                  <a:pt x="3690582" y="6681787"/>
                </a:lnTo>
                <a:lnTo>
                  <a:pt x="3720274" y="6637452"/>
                </a:lnTo>
                <a:lnTo>
                  <a:pt x="3748557" y="6593230"/>
                </a:lnTo>
                <a:lnTo>
                  <a:pt x="3775329" y="6549237"/>
                </a:lnTo>
                <a:lnTo>
                  <a:pt x="3800475" y="6505575"/>
                </a:lnTo>
                <a:close/>
              </a:path>
              <a:path w="5610225" h="6858000">
                <a:moveTo>
                  <a:pt x="4086225" y="5251450"/>
                </a:moveTo>
                <a:lnTo>
                  <a:pt x="4083100" y="5213350"/>
                </a:lnTo>
                <a:lnTo>
                  <a:pt x="4079189" y="5162550"/>
                </a:lnTo>
                <a:lnTo>
                  <a:pt x="4074515" y="5111750"/>
                </a:lnTo>
                <a:lnTo>
                  <a:pt x="4069067" y="5060950"/>
                </a:lnTo>
                <a:lnTo>
                  <a:pt x="4062857" y="5010150"/>
                </a:lnTo>
                <a:lnTo>
                  <a:pt x="4055897" y="4959350"/>
                </a:lnTo>
                <a:lnTo>
                  <a:pt x="4048175" y="4921250"/>
                </a:lnTo>
                <a:lnTo>
                  <a:pt x="4039717" y="4870450"/>
                </a:lnTo>
                <a:lnTo>
                  <a:pt x="4030522" y="4819650"/>
                </a:lnTo>
                <a:lnTo>
                  <a:pt x="4020591" y="4768850"/>
                </a:lnTo>
                <a:lnTo>
                  <a:pt x="4009948" y="4718050"/>
                </a:lnTo>
                <a:lnTo>
                  <a:pt x="3998569" y="4679950"/>
                </a:lnTo>
                <a:lnTo>
                  <a:pt x="3986479" y="4629150"/>
                </a:lnTo>
                <a:lnTo>
                  <a:pt x="3973690" y="4578350"/>
                </a:lnTo>
                <a:lnTo>
                  <a:pt x="3960190" y="4527550"/>
                </a:lnTo>
                <a:lnTo>
                  <a:pt x="3945991" y="4489450"/>
                </a:lnTo>
                <a:lnTo>
                  <a:pt x="3931107" y="4438650"/>
                </a:lnTo>
                <a:lnTo>
                  <a:pt x="3915549" y="4387850"/>
                </a:lnTo>
                <a:lnTo>
                  <a:pt x="3899306" y="4337050"/>
                </a:lnTo>
                <a:lnTo>
                  <a:pt x="3882390" y="4298950"/>
                </a:lnTo>
                <a:lnTo>
                  <a:pt x="3864813" y="4248150"/>
                </a:lnTo>
                <a:lnTo>
                  <a:pt x="3846576" y="4197350"/>
                </a:lnTo>
                <a:lnTo>
                  <a:pt x="3827678" y="4146550"/>
                </a:lnTo>
                <a:lnTo>
                  <a:pt x="3808133" y="4108450"/>
                </a:lnTo>
                <a:lnTo>
                  <a:pt x="3787965" y="4057650"/>
                </a:lnTo>
                <a:lnTo>
                  <a:pt x="3767150" y="4006850"/>
                </a:lnTo>
                <a:lnTo>
                  <a:pt x="3745700" y="3968750"/>
                </a:lnTo>
                <a:lnTo>
                  <a:pt x="3723640" y="3917950"/>
                </a:lnTo>
                <a:lnTo>
                  <a:pt x="3700957" y="3867150"/>
                </a:lnTo>
                <a:lnTo>
                  <a:pt x="3656126" y="3778250"/>
                </a:lnTo>
                <a:lnTo>
                  <a:pt x="3634130" y="3740150"/>
                </a:lnTo>
                <a:lnTo>
                  <a:pt x="3611651" y="3702050"/>
                </a:lnTo>
                <a:lnTo>
                  <a:pt x="3588715" y="3651250"/>
                </a:lnTo>
                <a:lnTo>
                  <a:pt x="3565309" y="3613150"/>
                </a:lnTo>
                <a:lnTo>
                  <a:pt x="3541433" y="3562350"/>
                </a:lnTo>
                <a:lnTo>
                  <a:pt x="3517112" y="3524250"/>
                </a:lnTo>
                <a:lnTo>
                  <a:pt x="3492322" y="3486150"/>
                </a:lnTo>
                <a:lnTo>
                  <a:pt x="3467087" y="3435350"/>
                </a:lnTo>
                <a:lnTo>
                  <a:pt x="3441408" y="3397250"/>
                </a:lnTo>
                <a:lnTo>
                  <a:pt x="3415271" y="3359150"/>
                </a:lnTo>
                <a:lnTo>
                  <a:pt x="3388703" y="3308350"/>
                </a:lnTo>
                <a:lnTo>
                  <a:pt x="3361702" y="3270250"/>
                </a:lnTo>
                <a:lnTo>
                  <a:pt x="3334258" y="3232150"/>
                </a:lnTo>
                <a:lnTo>
                  <a:pt x="3306381" y="3194050"/>
                </a:lnTo>
                <a:lnTo>
                  <a:pt x="3278073" y="3143250"/>
                </a:lnTo>
                <a:lnTo>
                  <a:pt x="3249345" y="3105150"/>
                </a:lnTo>
                <a:lnTo>
                  <a:pt x="3220186" y="3067050"/>
                </a:lnTo>
                <a:lnTo>
                  <a:pt x="3190621" y="3016250"/>
                </a:lnTo>
                <a:lnTo>
                  <a:pt x="3160623" y="2978150"/>
                </a:lnTo>
                <a:lnTo>
                  <a:pt x="3130232" y="2940050"/>
                </a:lnTo>
                <a:lnTo>
                  <a:pt x="3099422" y="2901950"/>
                </a:lnTo>
                <a:lnTo>
                  <a:pt x="3068205" y="2863850"/>
                </a:lnTo>
                <a:lnTo>
                  <a:pt x="3036595" y="2813050"/>
                </a:lnTo>
                <a:lnTo>
                  <a:pt x="3004578" y="2774950"/>
                </a:lnTo>
                <a:lnTo>
                  <a:pt x="2972181" y="2736850"/>
                </a:lnTo>
                <a:lnTo>
                  <a:pt x="2939377" y="2698750"/>
                </a:lnTo>
                <a:lnTo>
                  <a:pt x="2906191" y="2660650"/>
                </a:lnTo>
                <a:lnTo>
                  <a:pt x="2872613" y="2622550"/>
                </a:lnTo>
                <a:lnTo>
                  <a:pt x="2838653" y="2571750"/>
                </a:lnTo>
                <a:lnTo>
                  <a:pt x="2804325" y="2533650"/>
                </a:lnTo>
                <a:lnTo>
                  <a:pt x="2769616" y="2495550"/>
                </a:lnTo>
                <a:lnTo>
                  <a:pt x="2737383" y="2457450"/>
                </a:lnTo>
                <a:lnTo>
                  <a:pt x="2704833" y="2419350"/>
                </a:lnTo>
                <a:lnTo>
                  <a:pt x="2671965" y="2381250"/>
                </a:lnTo>
                <a:lnTo>
                  <a:pt x="2638780" y="2355850"/>
                </a:lnTo>
                <a:lnTo>
                  <a:pt x="2605278" y="2317750"/>
                </a:lnTo>
                <a:lnTo>
                  <a:pt x="2571483" y="2279650"/>
                </a:lnTo>
                <a:lnTo>
                  <a:pt x="2502954" y="2203450"/>
                </a:lnTo>
                <a:lnTo>
                  <a:pt x="2433256" y="2127250"/>
                </a:lnTo>
                <a:lnTo>
                  <a:pt x="2397963" y="2089150"/>
                </a:lnTo>
                <a:lnTo>
                  <a:pt x="2362390" y="2063750"/>
                </a:lnTo>
                <a:lnTo>
                  <a:pt x="2290419" y="1987550"/>
                </a:lnTo>
                <a:lnTo>
                  <a:pt x="2217369" y="1911350"/>
                </a:lnTo>
                <a:lnTo>
                  <a:pt x="2180437" y="1885950"/>
                </a:lnTo>
                <a:lnTo>
                  <a:pt x="2105812" y="1809750"/>
                </a:lnTo>
                <a:lnTo>
                  <a:pt x="2030196" y="1733550"/>
                </a:lnTo>
                <a:lnTo>
                  <a:pt x="1992020" y="1708150"/>
                </a:lnTo>
                <a:lnTo>
                  <a:pt x="1876069" y="1593850"/>
                </a:lnTo>
                <a:lnTo>
                  <a:pt x="1836966" y="1568450"/>
                </a:lnTo>
                <a:lnTo>
                  <a:pt x="1758099" y="1492250"/>
                </a:lnTo>
                <a:lnTo>
                  <a:pt x="1718335" y="1466850"/>
                </a:lnTo>
                <a:lnTo>
                  <a:pt x="1638198" y="1390650"/>
                </a:lnTo>
                <a:lnTo>
                  <a:pt x="1597825" y="1365250"/>
                </a:lnTo>
                <a:lnTo>
                  <a:pt x="1516507" y="1289050"/>
                </a:lnTo>
                <a:lnTo>
                  <a:pt x="1478483" y="1263650"/>
                </a:lnTo>
                <a:lnTo>
                  <a:pt x="1440154" y="1225550"/>
                </a:lnTo>
                <a:lnTo>
                  <a:pt x="1401495" y="1200150"/>
                </a:lnTo>
                <a:lnTo>
                  <a:pt x="1362532" y="1162050"/>
                </a:lnTo>
                <a:lnTo>
                  <a:pt x="1283716" y="1111250"/>
                </a:lnTo>
                <a:lnTo>
                  <a:pt x="1243876" y="1073150"/>
                </a:lnTo>
                <a:lnTo>
                  <a:pt x="1203769" y="1047750"/>
                </a:lnTo>
                <a:lnTo>
                  <a:pt x="1163408" y="1009650"/>
                </a:lnTo>
                <a:lnTo>
                  <a:pt x="1081938" y="958850"/>
                </a:lnTo>
                <a:lnTo>
                  <a:pt x="1040841" y="920750"/>
                </a:lnTo>
                <a:lnTo>
                  <a:pt x="999528" y="895350"/>
                </a:lnTo>
                <a:lnTo>
                  <a:pt x="957999" y="857250"/>
                </a:lnTo>
                <a:lnTo>
                  <a:pt x="874344" y="806450"/>
                </a:lnTo>
                <a:lnTo>
                  <a:pt x="832218" y="768350"/>
                </a:lnTo>
                <a:lnTo>
                  <a:pt x="747598" y="717550"/>
                </a:lnTo>
                <a:lnTo>
                  <a:pt x="705243" y="679450"/>
                </a:lnTo>
                <a:lnTo>
                  <a:pt x="662889" y="654050"/>
                </a:lnTo>
                <a:lnTo>
                  <a:pt x="620522" y="615950"/>
                </a:lnTo>
                <a:lnTo>
                  <a:pt x="493369" y="539750"/>
                </a:lnTo>
                <a:lnTo>
                  <a:pt x="450964" y="501650"/>
                </a:lnTo>
                <a:lnTo>
                  <a:pt x="408559" y="476250"/>
                </a:lnTo>
                <a:lnTo>
                  <a:pt x="318833" y="425450"/>
                </a:lnTo>
                <a:lnTo>
                  <a:pt x="274408" y="387350"/>
                </a:lnTo>
                <a:lnTo>
                  <a:pt x="140233" y="311150"/>
                </a:lnTo>
                <a:lnTo>
                  <a:pt x="94462" y="285750"/>
                </a:lnTo>
                <a:lnTo>
                  <a:pt x="47790" y="247650"/>
                </a:lnTo>
                <a:lnTo>
                  <a:pt x="0" y="222250"/>
                </a:lnTo>
                <a:lnTo>
                  <a:pt x="0" y="234950"/>
                </a:lnTo>
                <a:lnTo>
                  <a:pt x="45059" y="260350"/>
                </a:lnTo>
                <a:lnTo>
                  <a:pt x="177774" y="336550"/>
                </a:lnTo>
                <a:lnTo>
                  <a:pt x="221665" y="374650"/>
                </a:lnTo>
                <a:lnTo>
                  <a:pt x="354431" y="450850"/>
                </a:lnTo>
                <a:lnTo>
                  <a:pt x="399542" y="488950"/>
                </a:lnTo>
                <a:lnTo>
                  <a:pt x="526656" y="565150"/>
                </a:lnTo>
                <a:lnTo>
                  <a:pt x="569036" y="603250"/>
                </a:lnTo>
                <a:lnTo>
                  <a:pt x="611416" y="628650"/>
                </a:lnTo>
                <a:lnTo>
                  <a:pt x="696163" y="692150"/>
                </a:lnTo>
                <a:lnTo>
                  <a:pt x="738543" y="717550"/>
                </a:lnTo>
                <a:lnTo>
                  <a:pt x="780923" y="755650"/>
                </a:lnTo>
                <a:lnTo>
                  <a:pt x="862596" y="806450"/>
                </a:lnTo>
                <a:lnTo>
                  <a:pt x="903401" y="844550"/>
                </a:lnTo>
                <a:lnTo>
                  <a:pt x="984808" y="895350"/>
                </a:lnTo>
                <a:lnTo>
                  <a:pt x="1025385" y="933450"/>
                </a:lnTo>
                <a:lnTo>
                  <a:pt x="1065847" y="958850"/>
                </a:lnTo>
                <a:lnTo>
                  <a:pt x="1106182" y="996950"/>
                </a:lnTo>
                <a:lnTo>
                  <a:pt x="1186395" y="1047750"/>
                </a:lnTo>
                <a:lnTo>
                  <a:pt x="1226223" y="1085850"/>
                </a:lnTo>
                <a:lnTo>
                  <a:pt x="1265847" y="1111250"/>
                </a:lnTo>
                <a:lnTo>
                  <a:pt x="1305255" y="1149350"/>
                </a:lnTo>
                <a:lnTo>
                  <a:pt x="1344409" y="1174750"/>
                </a:lnTo>
                <a:lnTo>
                  <a:pt x="1383296" y="1212850"/>
                </a:lnTo>
                <a:lnTo>
                  <a:pt x="1421904" y="1238250"/>
                </a:lnTo>
                <a:lnTo>
                  <a:pt x="1460220" y="1276350"/>
                </a:lnTo>
                <a:lnTo>
                  <a:pt x="1498219" y="1301750"/>
                </a:lnTo>
                <a:lnTo>
                  <a:pt x="1538173" y="1339850"/>
                </a:lnTo>
                <a:lnTo>
                  <a:pt x="1577949" y="1365250"/>
                </a:lnTo>
                <a:lnTo>
                  <a:pt x="1696097" y="1479550"/>
                </a:lnTo>
                <a:lnTo>
                  <a:pt x="1735086" y="1504950"/>
                </a:lnTo>
                <a:lnTo>
                  <a:pt x="1812429" y="1581150"/>
                </a:lnTo>
                <a:lnTo>
                  <a:pt x="1850783" y="1606550"/>
                </a:lnTo>
                <a:lnTo>
                  <a:pt x="1964575" y="1720850"/>
                </a:lnTo>
                <a:lnTo>
                  <a:pt x="2002066" y="1746250"/>
                </a:lnTo>
                <a:lnTo>
                  <a:pt x="2113165" y="1860550"/>
                </a:lnTo>
                <a:lnTo>
                  <a:pt x="2149741" y="1885950"/>
                </a:lnTo>
                <a:lnTo>
                  <a:pt x="2186076" y="1924050"/>
                </a:lnTo>
                <a:lnTo>
                  <a:pt x="2258034" y="2000250"/>
                </a:lnTo>
                <a:lnTo>
                  <a:pt x="2329015" y="2076450"/>
                </a:lnTo>
                <a:lnTo>
                  <a:pt x="2364130" y="2101850"/>
                </a:lnTo>
                <a:lnTo>
                  <a:pt x="2398992" y="2139950"/>
                </a:lnTo>
                <a:lnTo>
                  <a:pt x="2467953" y="2216150"/>
                </a:lnTo>
                <a:lnTo>
                  <a:pt x="2535872" y="2292350"/>
                </a:lnTo>
                <a:lnTo>
                  <a:pt x="2602738" y="2368550"/>
                </a:lnTo>
                <a:lnTo>
                  <a:pt x="2635758" y="2393950"/>
                </a:lnTo>
                <a:lnTo>
                  <a:pt x="2700972" y="2470150"/>
                </a:lnTo>
                <a:lnTo>
                  <a:pt x="2733167" y="2508250"/>
                </a:lnTo>
                <a:lnTo>
                  <a:pt x="2767063" y="2546350"/>
                </a:lnTo>
                <a:lnTo>
                  <a:pt x="2800642" y="2584450"/>
                </a:lnTo>
                <a:lnTo>
                  <a:pt x="2833890" y="2635250"/>
                </a:lnTo>
                <a:lnTo>
                  <a:pt x="2866809" y="2673350"/>
                </a:lnTo>
                <a:lnTo>
                  <a:pt x="2899372" y="2711450"/>
                </a:lnTo>
                <a:lnTo>
                  <a:pt x="2931604" y="2749550"/>
                </a:lnTo>
                <a:lnTo>
                  <a:pt x="2963481" y="2787650"/>
                </a:lnTo>
                <a:lnTo>
                  <a:pt x="2995003" y="2838450"/>
                </a:lnTo>
                <a:lnTo>
                  <a:pt x="3026168" y="2876550"/>
                </a:lnTo>
                <a:lnTo>
                  <a:pt x="3056966" y="2914650"/>
                </a:lnTo>
                <a:lnTo>
                  <a:pt x="3087395" y="2952750"/>
                </a:lnTo>
                <a:lnTo>
                  <a:pt x="3117456" y="2990850"/>
                </a:lnTo>
                <a:lnTo>
                  <a:pt x="3147123" y="3041650"/>
                </a:lnTo>
                <a:lnTo>
                  <a:pt x="3176422" y="3079750"/>
                </a:lnTo>
                <a:lnTo>
                  <a:pt x="3205315" y="3117850"/>
                </a:lnTo>
                <a:lnTo>
                  <a:pt x="3233826" y="3155950"/>
                </a:lnTo>
                <a:lnTo>
                  <a:pt x="3261931" y="3206750"/>
                </a:lnTo>
                <a:lnTo>
                  <a:pt x="3289630" y="3244850"/>
                </a:lnTo>
                <a:lnTo>
                  <a:pt x="3316922" y="3282950"/>
                </a:lnTo>
                <a:lnTo>
                  <a:pt x="3343808" y="3321050"/>
                </a:lnTo>
                <a:lnTo>
                  <a:pt x="3370262" y="3371850"/>
                </a:lnTo>
                <a:lnTo>
                  <a:pt x="3396297" y="3409950"/>
                </a:lnTo>
                <a:lnTo>
                  <a:pt x="3421900" y="3448050"/>
                </a:lnTo>
                <a:lnTo>
                  <a:pt x="3447072" y="3498850"/>
                </a:lnTo>
                <a:lnTo>
                  <a:pt x="3471799" y="3536950"/>
                </a:lnTo>
                <a:lnTo>
                  <a:pt x="3496094" y="3575050"/>
                </a:lnTo>
                <a:lnTo>
                  <a:pt x="3519919" y="3625850"/>
                </a:lnTo>
                <a:lnTo>
                  <a:pt x="3543312" y="3663950"/>
                </a:lnTo>
                <a:lnTo>
                  <a:pt x="3566236" y="3702050"/>
                </a:lnTo>
                <a:lnTo>
                  <a:pt x="3588689" y="3752850"/>
                </a:lnTo>
                <a:lnTo>
                  <a:pt x="3610673" y="3790950"/>
                </a:lnTo>
                <a:lnTo>
                  <a:pt x="3632200" y="3841750"/>
                </a:lnTo>
                <a:lnTo>
                  <a:pt x="3654475" y="3879850"/>
                </a:lnTo>
                <a:lnTo>
                  <a:pt x="3676231" y="3930650"/>
                </a:lnTo>
                <a:lnTo>
                  <a:pt x="3697440" y="3981450"/>
                </a:lnTo>
                <a:lnTo>
                  <a:pt x="3718102" y="4032250"/>
                </a:lnTo>
                <a:lnTo>
                  <a:pt x="3738207" y="4070350"/>
                </a:lnTo>
                <a:lnTo>
                  <a:pt x="3757726" y="4121150"/>
                </a:lnTo>
                <a:lnTo>
                  <a:pt x="3776675" y="4171950"/>
                </a:lnTo>
                <a:lnTo>
                  <a:pt x="3795014" y="4222750"/>
                </a:lnTo>
                <a:lnTo>
                  <a:pt x="3812756" y="4273550"/>
                </a:lnTo>
                <a:lnTo>
                  <a:pt x="3829862" y="4311650"/>
                </a:lnTo>
                <a:lnTo>
                  <a:pt x="3846360" y="4362450"/>
                </a:lnTo>
                <a:lnTo>
                  <a:pt x="3862197" y="4413250"/>
                </a:lnTo>
                <a:lnTo>
                  <a:pt x="3877399" y="4464050"/>
                </a:lnTo>
                <a:lnTo>
                  <a:pt x="3891927" y="4514850"/>
                </a:lnTo>
                <a:lnTo>
                  <a:pt x="3905783" y="4565650"/>
                </a:lnTo>
                <a:lnTo>
                  <a:pt x="3918953" y="4616450"/>
                </a:lnTo>
                <a:lnTo>
                  <a:pt x="3931424" y="4654550"/>
                </a:lnTo>
                <a:lnTo>
                  <a:pt x="3943197" y="4705350"/>
                </a:lnTo>
                <a:lnTo>
                  <a:pt x="3954246" y="4756150"/>
                </a:lnTo>
                <a:lnTo>
                  <a:pt x="3964559" y="4806950"/>
                </a:lnTo>
                <a:lnTo>
                  <a:pt x="3974134" y="4857750"/>
                </a:lnTo>
                <a:lnTo>
                  <a:pt x="3982961" y="4908550"/>
                </a:lnTo>
                <a:lnTo>
                  <a:pt x="3991025" y="4959350"/>
                </a:lnTo>
                <a:lnTo>
                  <a:pt x="3998303" y="5010150"/>
                </a:lnTo>
                <a:lnTo>
                  <a:pt x="4004805" y="5060950"/>
                </a:lnTo>
                <a:lnTo>
                  <a:pt x="4010507" y="5111750"/>
                </a:lnTo>
                <a:lnTo>
                  <a:pt x="4015397" y="5162550"/>
                </a:lnTo>
                <a:lnTo>
                  <a:pt x="4019473" y="5200650"/>
                </a:lnTo>
                <a:lnTo>
                  <a:pt x="4022725" y="5251450"/>
                </a:lnTo>
                <a:lnTo>
                  <a:pt x="4022725" y="5391150"/>
                </a:lnTo>
                <a:lnTo>
                  <a:pt x="4041546" y="5365750"/>
                </a:lnTo>
                <a:lnTo>
                  <a:pt x="4057853" y="5340350"/>
                </a:lnTo>
                <a:lnTo>
                  <a:pt x="4072458" y="5314950"/>
                </a:lnTo>
                <a:lnTo>
                  <a:pt x="4086225" y="5289550"/>
                </a:lnTo>
                <a:lnTo>
                  <a:pt x="4086225" y="5251450"/>
                </a:lnTo>
                <a:close/>
              </a:path>
              <a:path w="5610225" h="6858000">
                <a:moveTo>
                  <a:pt x="4095750" y="5419725"/>
                </a:moveTo>
                <a:lnTo>
                  <a:pt x="4080713" y="5441162"/>
                </a:lnTo>
                <a:lnTo>
                  <a:pt x="4047325" y="5484025"/>
                </a:lnTo>
                <a:lnTo>
                  <a:pt x="4032377" y="5505450"/>
                </a:lnTo>
                <a:lnTo>
                  <a:pt x="4032377" y="5514975"/>
                </a:lnTo>
                <a:lnTo>
                  <a:pt x="4029075" y="5516727"/>
                </a:lnTo>
                <a:lnTo>
                  <a:pt x="4029075" y="5391150"/>
                </a:lnTo>
                <a:lnTo>
                  <a:pt x="4013873" y="5418925"/>
                </a:lnTo>
                <a:lnTo>
                  <a:pt x="3996118" y="5445353"/>
                </a:lnTo>
                <a:lnTo>
                  <a:pt x="3976636" y="5470880"/>
                </a:lnTo>
                <a:lnTo>
                  <a:pt x="3956304" y="5495925"/>
                </a:lnTo>
                <a:lnTo>
                  <a:pt x="3927525" y="5536616"/>
                </a:lnTo>
                <a:lnTo>
                  <a:pt x="3898481" y="5577230"/>
                </a:lnTo>
                <a:lnTo>
                  <a:pt x="3869169" y="5617769"/>
                </a:lnTo>
                <a:lnTo>
                  <a:pt x="3839578" y="5658231"/>
                </a:lnTo>
                <a:lnTo>
                  <a:pt x="3809708" y="5698629"/>
                </a:lnTo>
                <a:lnTo>
                  <a:pt x="3779570" y="5738965"/>
                </a:lnTo>
                <a:lnTo>
                  <a:pt x="3749167" y="5779211"/>
                </a:lnTo>
                <a:lnTo>
                  <a:pt x="3718483" y="5819394"/>
                </a:lnTo>
                <a:lnTo>
                  <a:pt x="3687521" y="5859513"/>
                </a:lnTo>
                <a:lnTo>
                  <a:pt x="3656292" y="5899556"/>
                </a:lnTo>
                <a:lnTo>
                  <a:pt x="3624796" y="5939523"/>
                </a:lnTo>
                <a:lnTo>
                  <a:pt x="3593020" y="5979426"/>
                </a:lnTo>
                <a:lnTo>
                  <a:pt x="3560965" y="6019241"/>
                </a:lnTo>
                <a:lnTo>
                  <a:pt x="3528657" y="6059005"/>
                </a:lnTo>
                <a:lnTo>
                  <a:pt x="3496056" y="6098679"/>
                </a:lnTo>
                <a:lnTo>
                  <a:pt x="3463201" y="6138291"/>
                </a:lnTo>
                <a:lnTo>
                  <a:pt x="3396665" y="6217310"/>
                </a:lnTo>
                <a:lnTo>
                  <a:pt x="3329051" y="6296025"/>
                </a:lnTo>
                <a:lnTo>
                  <a:pt x="3297872" y="6334074"/>
                </a:lnTo>
                <a:lnTo>
                  <a:pt x="3266249" y="6371984"/>
                </a:lnTo>
                <a:lnTo>
                  <a:pt x="3234207" y="6409791"/>
                </a:lnTo>
                <a:lnTo>
                  <a:pt x="3201784" y="6447510"/>
                </a:lnTo>
                <a:lnTo>
                  <a:pt x="3169018" y="6485115"/>
                </a:lnTo>
                <a:lnTo>
                  <a:pt x="3135922" y="6522644"/>
                </a:lnTo>
                <a:lnTo>
                  <a:pt x="3102533" y="6560109"/>
                </a:lnTo>
                <a:lnTo>
                  <a:pt x="3035033" y="6634810"/>
                </a:lnTo>
                <a:lnTo>
                  <a:pt x="2966758" y="6709321"/>
                </a:lnTo>
                <a:lnTo>
                  <a:pt x="2828925" y="6858000"/>
                </a:lnTo>
                <a:lnTo>
                  <a:pt x="2910713" y="6858000"/>
                </a:lnTo>
                <a:lnTo>
                  <a:pt x="3082848" y="6677038"/>
                </a:lnTo>
                <a:lnTo>
                  <a:pt x="3150781" y="6604648"/>
                </a:lnTo>
                <a:lnTo>
                  <a:pt x="3217799" y="6532258"/>
                </a:lnTo>
                <a:lnTo>
                  <a:pt x="3283648" y="6459868"/>
                </a:lnTo>
                <a:lnTo>
                  <a:pt x="3316059" y="6423673"/>
                </a:lnTo>
                <a:lnTo>
                  <a:pt x="3348088" y="6387465"/>
                </a:lnTo>
                <a:lnTo>
                  <a:pt x="3379686" y="6351270"/>
                </a:lnTo>
                <a:lnTo>
                  <a:pt x="3410839" y="6315075"/>
                </a:lnTo>
                <a:lnTo>
                  <a:pt x="3443490" y="6276467"/>
                </a:lnTo>
                <a:lnTo>
                  <a:pt x="3508375" y="6199035"/>
                </a:lnTo>
                <a:lnTo>
                  <a:pt x="3572637" y="6121311"/>
                </a:lnTo>
                <a:lnTo>
                  <a:pt x="3636213" y="6043295"/>
                </a:lnTo>
                <a:lnTo>
                  <a:pt x="3699065" y="5965012"/>
                </a:lnTo>
                <a:lnTo>
                  <a:pt x="3761117" y="5886437"/>
                </a:lnTo>
                <a:lnTo>
                  <a:pt x="3822319" y="5807570"/>
                </a:lnTo>
                <a:lnTo>
                  <a:pt x="3882618" y="5728424"/>
                </a:lnTo>
                <a:lnTo>
                  <a:pt x="3941965" y="5648998"/>
                </a:lnTo>
                <a:lnTo>
                  <a:pt x="4000296" y="5569293"/>
                </a:lnTo>
                <a:lnTo>
                  <a:pt x="4021836" y="5539384"/>
                </a:lnTo>
                <a:lnTo>
                  <a:pt x="4018826" y="5571464"/>
                </a:lnTo>
                <a:lnTo>
                  <a:pt x="4013479" y="5618505"/>
                </a:lnTo>
                <a:lnTo>
                  <a:pt x="4007320" y="5665711"/>
                </a:lnTo>
                <a:lnTo>
                  <a:pt x="4000538" y="5713171"/>
                </a:lnTo>
                <a:lnTo>
                  <a:pt x="3993286" y="5760961"/>
                </a:lnTo>
                <a:lnTo>
                  <a:pt x="3978021" y="5857875"/>
                </a:lnTo>
                <a:lnTo>
                  <a:pt x="3966108" y="5905500"/>
                </a:lnTo>
                <a:lnTo>
                  <a:pt x="3953040" y="5953125"/>
                </a:lnTo>
                <a:lnTo>
                  <a:pt x="3938778" y="6000750"/>
                </a:lnTo>
                <a:lnTo>
                  <a:pt x="3923284" y="6048375"/>
                </a:lnTo>
                <a:lnTo>
                  <a:pt x="3906532" y="6096000"/>
                </a:lnTo>
                <a:lnTo>
                  <a:pt x="3888498" y="6143625"/>
                </a:lnTo>
                <a:lnTo>
                  <a:pt x="3869131" y="6191250"/>
                </a:lnTo>
                <a:lnTo>
                  <a:pt x="3848430" y="6238875"/>
                </a:lnTo>
                <a:lnTo>
                  <a:pt x="3826332" y="6286500"/>
                </a:lnTo>
                <a:lnTo>
                  <a:pt x="3802824" y="6334125"/>
                </a:lnTo>
                <a:lnTo>
                  <a:pt x="3777881" y="6381750"/>
                </a:lnTo>
                <a:lnTo>
                  <a:pt x="3751453" y="6429375"/>
                </a:lnTo>
                <a:lnTo>
                  <a:pt x="3744658" y="6440843"/>
                </a:lnTo>
                <a:lnTo>
                  <a:pt x="3731056" y="6465544"/>
                </a:lnTo>
                <a:lnTo>
                  <a:pt x="3724275" y="6477000"/>
                </a:lnTo>
                <a:lnTo>
                  <a:pt x="3755948" y="6440360"/>
                </a:lnTo>
                <a:lnTo>
                  <a:pt x="3846639" y="6332677"/>
                </a:lnTo>
                <a:lnTo>
                  <a:pt x="3878326" y="6296025"/>
                </a:lnTo>
                <a:lnTo>
                  <a:pt x="3893299" y="6274600"/>
                </a:lnTo>
                <a:lnTo>
                  <a:pt x="3926713" y="6231737"/>
                </a:lnTo>
                <a:lnTo>
                  <a:pt x="3941699" y="6210300"/>
                </a:lnTo>
                <a:lnTo>
                  <a:pt x="3960558" y="6161062"/>
                </a:lnTo>
                <a:lnTo>
                  <a:pt x="3978313" y="6111392"/>
                </a:lnTo>
                <a:lnTo>
                  <a:pt x="3994962" y="6061468"/>
                </a:lnTo>
                <a:lnTo>
                  <a:pt x="4010482" y="6011481"/>
                </a:lnTo>
                <a:lnTo>
                  <a:pt x="4024896" y="5961558"/>
                </a:lnTo>
                <a:lnTo>
                  <a:pt x="4038206" y="5911888"/>
                </a:lnTo>
                <a:lnTo>
                  <a:pt x="4050411" y="5862637"/>
                </a:lnTo>
                <a:lnTo>
                  <a:pt x="4059123" y="5813437"/>
                </a:lnTo>
                <a:lnTo>
                  <a:pt x="4067086" y="5764225"/>
                </a:lnTo>
                <a:lnTo>
                  <a:pt x="4074236" y="5715025"/>
                </a:lnTo>
                <a:lnTo>
                  <a:pt x="4080497" y="5665813"/>
                </a:lnTo>
                <a:lnTo>
                  <a:pt x="4085780" y="5616613"/>
                </a:lnTo>
                <a:lnTo>
                  <a:pt x="4090035" y="5567400"/>
                </a:lnTo>
                <a:lnTo>
                  <a:pt x="4093159" y="5518188"/>
                </a:lnTo>
                <a:lnTo>
                  <a:pt x="4095089" y="5468963"/>
                </a:lnTo>
                <a:lnTo>
                  <a:pt x="4095750" y="5419725"/>
                </a:lnTo>
                <a:close/>
              </a:path>
              <a:path w="5610225" h="6858000">
                <a:moveTo>
                  <a:pt x="5419725" y="3067050"/>
                </a:moveTo>
                <a:lnTo>
                  <a:pt x="5310505" y="3309874"/>
                </a:lnTo>
                <a:lnTo>
                  <a:pt x="5298287" y="3359086"/>
                </a:lnTo>
                <a:lnTo>
                  <a:pt x="5273319" y="3457498"/>
                </a:lnTo>
                <a:lnTo>
                  <a:pt x="5247576" y="3555847"/>
                </a:lnTo>
                <a:lnTo>
                  <a:pt x="5220957" y="3654094"/>
                </a:lnTo>
                <a:lnTo>
                  <a:pt x="5193423" y="3752202"/>
                </a:lnTo>
                <a:lnTo>
                  <a:pt x="5179276" y="3801199"/>
                </a:lnTo>
                <a:lnTo>
                  <a:pt x="5164861" y="3850144"/>
                </a:lnTo>
                <a:lnTo>
                  <a:pt x="5150193" y="3899039"/>
                </a:lnTo>
                <a:lnTo>
                  <a:pt x="5135219" y="3947871"/>
                </a:lnTo>
                <a:lnTo>
                  <a:pt x="5119979" y="3996639"/>
                </a:lnTo>
                <a:lnTo>
                  <a:pt x="5104422" y="4045343"/>
                </a:lnTo>
                <a:lnTo>
                  <a:pt x="5088560" y="4093984"/>
                </a:lnTo>
                <a:lnTo>
                  <a:pt x="5072380" y="4142536"/>
                </a:lnTo>
                <a:lnTo>
                  <a:pt x="5055870" y="4191000"/>
                </a:lnTo>
                <a:lnTo>
                  <a:pt x="5038966" y="4237533"/>
                </a:lnTo>
                <a:lnTo>
                  <a:pt x="5021719" y="4284027"/>
                </a:lnTo>
                <a:lnTo>
                  <a:pt x="5004143" y="4330497"/>
                </a:lnTo>
                <a:lnTo>
                  <a:pt x="4986210" y="4376928"/>
                </a:lnTo>
                <a:lnTo>
                  <a:pt x="4967922" y="4423321"/>
                </a:lnTo>
                <a:lnTo>
                  <a:pt x="4949304" y="4469676"/>
                </a:lnTo>
                <a:lnTo>
                  <a:pt x="4930318" y="4515980"/>
                </a:lnTo>
                <a:lnTo>
                  <a:pt x="4910975" y="4562246"/>
                </a:lnTo>
                <a:lnTo>
                  <a:pt x="4891290" y="4608474"/>
                </a:lnTo>
                <a:lnTo>
                  <a:pt x="4871237" y="4654651"/>
                </a:lnTo>
                <a:lnTo>
                  <a:pt x="4850828" y="4700778"/>
                </a:lnTo>
                <a:lnTo>
                  <a:pt x="4830064" y="4746866"/>
                </a:lnTo>
                <a:lnTo>
                  <a:pt x="4808931" y="4792891"/>
                </a:lnTo>
                <a:lnTo>
                  <a:pt x="4787443" y="4838865"/>
                </a:lnTo>
                <a:lnTo>
                  <a:pt x="4765573" y="4884775"/>
                </a:lnTo>
                <a:lnTo>
                  <a:pt x="4743348" y="4930635"/>
                </a:lnTo>
                <a:lnTo>
                  <a:pt x="4720742" y="4976431"/>
                </a:lnTo>
                <a:lnTo>
                  <a:pt x="4697781" y="5022177"/>
                </a:lnTo>
                <a:lnTo>
                  <a:pt x="4674425" y="5067846"/>
                </a:lnTo>
                <a:lnTo>
                  <a:pt x="4650702" y="5113452"/>
                </a:lnTo>
                <a:lnTo>
                  <a:pt x="4626610" y="5158994"/>
                </a:lnTo>
                <a:lnTo>
                  <a:pt x="4602137" y="5204460"/>
                </a:lnTo>
                <a:lnTo>
                  <a:pt x="4577270" y="5249850"/>
                </a:lnTo>
                <a:lnTo>
                  <a:pt x="4552035" y="5295176"/>
                </a:lnTo>
                <a:lnTo>
                  <a:pt x="4526407" y="5340426"/>
                </a:lnTo>
                <a:lnTo>
                  <a:pt x="4500397" y="5385600"/>
                </a:lnTo>
                <a:lnTo>
                  <a:pt x="4473994" y="5430698"/>
                </a:lnTo>
                <a:lnTo>
                  <a:pt x="4447210" y="5475706"/>
                </a:lnTo>
                <a:lnTo>
                  <a:pt x="4420019" y="5520626"/>
                </a:lnTo>
                <a:lnTo>
                  <a:pt x="4392447" y="5565470"/>
                </a:lnTo>
                <a:lnTo>
                  <a:pt x="4364482" y="5610225"/>
                </a:lnTo>
                <a:lnTo>
                  <a:pt x="4309300" y="5695950"/>
                </a:lnTo>
                <a:lnTo>
                  <a:pt x="4281259" y="5738812"/>
                </a:lnTo>
                <a:lnTo>
                  <a:pt x="4252861" y="5781675"/>
                </a:lnTo>
                <a:lnTo>
                  <a:pt x="4224121" y="5824537"/>
                </a:lnTo>
                <a:lnTo>
                  <a:pt x="4195000" y="5867400"/>
                </a:lnTo>
                <a:lnTo>
                  <a:pt x="4165485" y="5910262"/>
                </a:lnTo>
                <a:lnTo>
                  <a:pt x="4135539" y="5953125"/>
                </a:lnTo>
                <a:lnTo>
                  <a:pt x="4105173" y="5995987"/>
                </a:lnTo>
                <a:lnTo>
                  <a:pt x="4074337" y="6038850"/>
                </a:lnTo>
                <a:lnTo>
                  <a:pt x="4043019" y="6081712"/>
                </a:lnTo>
                <a:lnTo>
                  <a:pt x="4011206" y="6124575"/>
                </a:lnTo>
                <a:lnTo>
                  <a:pt x="3978884" y="6167437"/>
                </a:lnTo>
                <a:lnTo>
                  <a:pt x="3946017" y="6210300"/>
                </a:lnTo>
                <a:lnTo>
                  <a:pt x="3928541" y="6256020"/>
                </a:lnTo>
                <a:lnTo>
                  <a:pt x="3908907" y="6301740"/>
                </a:lnTo>
                <a:lnTo>
                  <a:pt x="3887101" y="6347460"/>
                </a:lnTo>
                <a:lnTo>
                  <a:pt x="3863098" y="6393180"/>
                </a:lnTo>
                <a:lnTo>
                  <a:pt x="3836924" y="6438900"/>
                </a:lnTo>
                <a:lnTo>
                  <a:pt x="3829913" y="6456019"/>
                </a:lnTo>
                <a:lnTo>
                  <a:pt x="3822077" y="6472237"/>
                </a:lnTo>
                <a:lnTo>
                  <a:pt x="3812540" y="6488468"/>
                </a:lnTo>
                <a:lnTo>
                  <a:pt x="3800475" y="6505575"/>
                </a:lnTo>
                <a:lnTo>
                  <a:pt x="3833228" y="6466078"/>
                </a:lnTo>
                <a:lnTo>
                  <a:pt x="3931462" y="6349822"/>
                </a:lnTo>
                <a:lnTo>
                  <a:pt x="3964178" y="6310312"/>
                </a:lnTo>
                <a:lnTo>
                  <a:pt x="3994581" y="6270764"/>
                </a:lnTo>
                <a:lnTo>
                  <a:pt x="4054779" y="6191377"/>
                </a:lnTo>
                <a:lnTo>
                  <a:pt x="4114101" y="6111583"/>
                </a:lnTo>
                <a:lnTo>
                  <a:pt x="4143413" y="6071540"/>
                </a:lnTo>
                <a:lnTo>
                  <a:pt x="4172458" y="6031395"/>
                </a:lnTo>
                <a:lnTo>
                  <a:pt x="4201236" y="5991149"/>
                </a:lnTo>
                <a:lnTo>
                  <a:pt x="4229735" y="5950813"/>
                </a:lnTo>
                <a:lnTo>
                  <a:pt x="4257954" y="5910364"/>
                </a:lnTo>
                <a:lnTo>
                  <a:pt x="4285856" y="5869825"/>
                </a:lnTo>
                <a:lnTo>
                  <a:pt x="4313466" y="5829185"/>
                </a:lnTo>
                <a:lnTo>
                  <a:pt x="4340733" y="5788457"/>
                </a:lnTo>
                <a:lnTo>
                  <a:pt x="4367682" y="5747613"/>
                </a:lnTo>
                <a:lnTo>
                  <a:pt x="4394276" y="5706681"/>
                </a:lnTo>
                <a:lnTo>
                  <a:pt x="4420514" y="5665648"/>
                </a:lnTo>
                <a:lnTo>
                  <a:pt x="4446397" y="5624512"/>
                </a:lnTo>
                <a:lnTo>
                  <a:pt x="4473499" y="5579313"/>
                </a:lnTo>
                <a:lnTo>
                  <a:pt x="4500283" y="5534050"/>
                </a:lnTo>
                <a:lnTo>
                  <a:pt x="4526699" y="5488737"/>
                </a:lnTo>
                <a:lnTo>
                  <a:pt x="4552785" y="5443359"/>
                </a:lnTo>
                <a:lnTo>
                  <a:pt x="4578528" y="5397919"/>
                </a:lnTo>
                <a:lnTo>
                  <a:pt x="4603902" y="5352415"/>
                </a:lnTo>
                <a:lnTo>
                  <a:pt x="4628947" y="5306860"/>
                </a:lnTo>
                <a:lnTo>
                  <a:pt x="4653623" y="5261241"/>
                </a:lnTo>
                <a:lnTo>
                  <a:pt x="4677943" y="5215572"/>
                </a:lnTo>
                <a:lnTo>
                  <a:pt x="4701921" y="5169827"/>
                </a:lnTo>
                <a:lnTo>
                  <a:pt x="4725530" y="5124043"/>
                </a:lnTo>
                <a:lnTo>
                  <a:pt x="4748771" y="5078184"/>
                </a:lnTo>
                <a:lnTo>
                  <a:pt x="4771656" y="5032273"/>
                </a:lnTo>
                <a:lnTo>
                  <a:pt x="4794186" y="4986299"/>
                </a:lnTo>
                <a:lnTo>
                  <a:pt x="4816335" y="4940274"/>
                </a:lnTo>
                <a:lnTo>
                  <a:pt x="4838128" y="4894173"/>
                </a:lnTo>
                <a:lnTo>
                  <a:pt x="4859540" y="4848034"/>
                </a:lnTo>
                <a:lnTo>
                  <a:pt x="4880584" y="4801819"/>
                </a:lnTo>
                <a:lnTo>
                  <a:pt x="4901260" y="4755553"/>
                </a:lnTo>
                <a:lnTo>
                  <a:pt x="4921555" y="4709223"/>
                </a:lnTo>
                <a:lnTo>
                  <a:pt x="4941481" y="4662843"/>
                </a:lnTo>
                <a:lnTo>
                  <a:pt x="4961013" y="4616386"/>
                </a:lnTo>
                <a:lnTo>
                  <a:pt x="4980178" y="4569892"/>
                </a:lnTo>
                <a:lnTo>
                  <a:pt x="4998948" y="4523321"/>
                </a:lnTo>
                <a:lnTo>
                  <a:pt x="5017338" y="4476699"/>
                </a:lnTo>
                <a:lnTo>
                  <a:pt x="5035347" y="4430014"/>
                </a:lnTo>
                <a:lnTo>
                  <a:pt x="5052961" y="4383278"/>
                </a:lnTo>
                <a:lnTo>
                  <a:pt x="5070183" y="4336466"/>
                </a:lnTo>
                <a:lnTo>
                  <a:pt x="5087010" y="4289603"/>
                </a:lnTo>
                <a:lnTo>
                  <a:pt x="5103444" y="4242689"/>
                </a:lnTo>
                <a:lnTo>
                  <a:pt x="5135956" y="4147197"/>
                </a:lnTo>
                <a:lnTo>
                  <a:pt x="5152098" y="4098594"/>
                </a:lnTo>
                <a:lnTo>
                  <a:pt x="5167947" y="4049890"/>
                </a:lnTo>
                <a:lnTo>
                  <a:pt x="5183467" y="4001109"/>
                </a:lnTo>
                <a:lnTo>
                  <a:pt x="5198694" y="3952240"/>
                </a:lnTo>
                <a:lnTo>
                  <a:pt x="5213604" y="3903294"/>
                </a:lnTo>
                <a:lnTo>
                  <a:pt x="5228209" y="3854285"/>
                </a:lnTo>
                <a:lnTo>
                  <a:pt x="5242496" y="3805224"/>
                </a:lnTo>
                <a:lnTo>
                  <a:pt x="5256479" y="3756114"/>
                </a:lnTo>
                <a:lnTo>
                  <a:pt x="5270157" y="3706952"/>
                </a:lnTo>
                <a:lnTo>
                  <a:pt x="5283517" y="3657752"/>
                </a:lnTo>
                <a:lnTo>
                  <a:pt x="5296573" y="3608527"/>
                </a:lnTo>
                <a:lnTo>
                  <a:pt x="5309311" y="3559276"/>
                </a:lnTo>
                <a:lnTo>
                  <a:pt x="5321744" y="3510013"/>
                </a:lnTo>
                <a:lnTo>
                  <a:pt x="5333873" y="3460737"/>
                </a:lnTo>
                <a:lnTo>
                  <a:pt x="5345684" y="3411461"/>
                </a:lnTo>
                <a:lnTo>
                  <a:pt x="5357190" y="3362185"/>
                </a:lnTo>
                <a:lnTo>
                  <a:pt x="5368391" y="3312922"/>
                </a:lnTo>
                <a:lnTo>
                  <a:pt x="5379275" y="3263684"/>
                </a:lnTo>
                <a:lnTo>
                  <a:pt x="5389854" y="3214471"/>
                </a:lnTo>
                <a:lnTo>
                  <a:pt x="5400116" y="3165284"/>
                </a:lnTo>
                <a:lnTo>
                  <a:pt x="5410073" y="3116148"/>
                </a:lnTo>
                <a:lnTo>
                  <a:pt x="5419725" y="3067050"/>
                </a:lnTo>
                <a:close/>
              </a:path>
              <a:path w="5610225" h="6858000">
                <a:moveTo>
                  <a:pt x="5564657" y="1481543"/>
                </a:moveTo>
                <a:lnTo>
                  <a:pt x="5564632" y="1430985"/>
                </a:lnTo>
                <a:lnTo>
                  <a:pt x="5564340" y="1380401"/>
                </a:lnTo>
                <a:lnTo>
                  <a:pt x="5563794" y="1329791"/>
                </a:lnTo>
                <a:lnTo>
                  <a:pt x="5562981" y="1279144"/>
                </a:lnTo>
                <a:lnTo>
                  <a:pt x="5560453" y="1176439"/>
                </a:lnTo>
                <a:lnTo>
                  <a:pt x="5557164" y="1073734"/>
                </a:lnTo>
                <a:lnTo>
                  <a:pt x="5553049" y="971067"/>
                </a:lnTo>
                <a:lnTo>
                  <a:pt x="5548071" y="868438"/>
                </a:lnTo>
                <a:lnTo>
                  <a:pt x="5542165" y="765873"/>
                </a:lnTo>
                <a:lnTo>
                  <a:pt x="5535282" y="663384"/>
                </a:lnTo>
                <a:lnTo>
                  <a:pt x="5531447" y="612165"/>
                </a:lnTo>
                <a:lnTo>
                  <a:pt x="5527357" y="560971"/>
                </a:lnTo>
                <a:lnTo>
                  <a:pt x="5522988" y="509816"/>
                </a:lnTo>
                <a:lnTo>
                  <a:pt x="5518340" y="458673"/>
                </a:lnTo>
                <a:lnTo>
                  <a:pt x="5513400" y="407568"/>
                </a:lnTo>
                <a:lnTo>
                  <a:pt x="5508180" y="356489"/>
                </a:lnTo>
                <a:lnTo>
                  <a:pt x="5502643" y="305447"/>
                </a:lnTo>
                <a:lnTo>
                  <a:pt x="5496814" y="254444"/>
                </a:lnTo>
                <a:lnTo>
                  <a:pt x="5490654" y="203479"/>
                </a:lnTo>
                <a:lnTo>
                  <a:pt x="5484190" y="152539"/>
                </a:lnTo>
                <a:lnTo>
                  <a:pt x="5477383" y="101650"/>
                </a:lnTo>
                <a:lnTo>
                  <a:pt x="5470245" y="50812"/>
                </a:lnTo>
                <a:lnTo>
                  <a:pt x="5462778" y="0"/>
                </a:lnTo>
                <a:lnTo>
                  <a:pt x="5435473" y="0"/>
                </a:lnTo>
                <a:lnTo>
                  <a:pt x="5441886" y="51346"/>
                </a:lnTo>
                <a:lnTo>
                  <a:pt x="5453964" y="153885"/>
                </a:lnTo>
                <a:lnTo>
                  <a:pt x="5465038" y="256298"/>
                </a:lnTo>
                <a:lnTo>
                  <a:pt x="5475135" y="358597"/>
                </a:lnTo>
                <a:lnTo>
                  <a:pt x="5484292" y="460806"/>
                </a:lnTo>
                <a:lnTo>
                  <a:pt x="5492508" y="562978"/>
                </a:lnTo>
                <a:lnTo>
                  <a:pt x="5499849" y="665111"/>
                </a:lnTo>
                <a:lnTo>
                  <a:pt x="5506301" y="767257"/>
                </a:lnTo>
                <a:lnTo>
                  <a:pt x="5511927" y="869442"/>
                </a:lnTo>
                <a:lnTo>
                  <a:pt x="5516727" y="971702"/>
                </a:lnTo>
                <a:lnTo>
                  <a:pt x="5520753" y="1074051"/>
                </a:lnTo>
                <a:lnTo>
                  <a:pt x="5524004" y="1176515"/>
                </a:lnTo>
                <a:lnTo>
                  <a:pt x="5526532" y="1279144"/>
                </a:lnTo>
                <a:lnTo>
                  <a:pt x="5526392" y="1329791"/>
                </a:lnTo>
                <a:lnTo>
                  <a:pt x="5526011" y="1380401"/>
                </a:lnTo>
                <a:lnTo>
                  <a:pt x="5525351" y="1430985"/>
                </a:lnTo>
                <a:lnTo>
                  <a:pt x="5524449" y="1481531"/>
                </a:lnTo>
                <a:lnTo>
                  <a:pt x="5523281" y="1532051"/>
                </a:lnTo>
                <a:lnTo>
                  <a:pt x="5521845" y="1582547"/>
                </a:lnTo>
                <a:lnTo>
                  <a:pt x="5520156" y="1633016"/>
                </a:lnTo>
                <a:lnTo>
                  <a:pt x="5518201" y="1683461"/>
                </a:lnTo>
                <a:lnTo>
                  <a:pt x="5515991" y="1733867"/>
                </a:lnTo>
                <a:lnTo>
                  <a:pt x="5513527" y="1784261"/>
                </a:lnTo>
                <a:lnTo>
                  <a:pt x="5510796" y="1834642"/>
                </a:lnTo>
                <a:lnTo>
                  <a:pt x="5507799" y="1884984"/>
                </a:lnTo>
                <a:lnTo>
                  <a:pt x="5504548" y="1935314"/>
                </a:lnTo>
                <a:lnTo>
                  <a:pt x="5501043" y="1985632"/>
                </a:lnTo>
                <a:lnTo>
                  <a:pt x="5497271" y="2035924"/>
                </a:lnTo>
                <a:lnTo>
                  <a:pt x="5493245" y="2086203"/>
                </a:lnTo>
                <a:lnTo>
                  <a:pt x="5488952" y="2136470"/>
                </a:lnTo>
                <a:lnTo>
                  <a:pt x="5484393" y="2186724"/>
                </a:lnTo>
                <a:lnTo>
                  <a:pt x="5479593" y="2236952"/>
                </a:lnTo>
                <a:lnTo>
                  <a:pt x="5474513" y="2287181"/>
                </a:lnTo>
                <a:lnTo>
                  <a:pt x="5469191" y="2337397"/>
                </a:lnTo>
                <a:lnTo>
                  <a:pt x="5463591" y="2387600"/>
                </a:lnTo>
                <a:lnTo>
                  <a:pt x="5457749" y="2437803"/>
                </a:lnTo>
                <a:lnTo>
                  <a:pt x="5451640" y="2487993"/>
                </a:lnTo>
                <a:lnTo>
                  <a:pt x="5445264" y="2538184"/>
                </a:lnTo>
                <a:lnTo>
                  <a:pt x="5438635" y="2588361"/>
                </a:lnTo>
                <a:lnTo>
                  <a:pt x="5431739" y="2638539"/>
                </a:lnTo>
                <a:lnTo>
                  <a:pt x="5424589" y="2688717"/>
                </a:lnTo>
                <a:lnTo>
                  <a:pt x="5417185" y="2738882"/>
                </a:lnTo>
                <a:lnTo>
                  <a:pt x="5362575" y="3019425"/>
                </a:lnTo>
                <a:lnTo>
                  <a:pt x="5368163" y="3016554"/>
                </a:lnTo>
                <a:lnTo>
                  <a:pt x="5362524" y="3019704"/>
                </a:lnTo>
                <a:lnTo>
                  <a:pt x="5362575" y="3019425"/>
                </a:lnTo>
                <a:lnTo>
                  <a:pt x="5362422" y="3019742"/>
                </a:lnTo>
                <a:lnTo>
                  <a:pt x="5359273" y="3021457"/>
                </a:lnTo>
                <a:lnTo>
                  <a:pt x="5357571" y="3030690"/>
                </a:lnTo>
                <a:lnTo>
                  <a:pt x="5342534" y="3064599"/>
                </a:lnTo>
                <a:lnTo>
                  <a:pt x="5301970" y="3154857"/>
                </a:lnTo>
                <a:lnTo>
                  <a:pt x="5260733" y="3245027"/>
                </a:lnTo>
                <a:lnTo>
                  <a:pt x="5218823" y="3335109"/>
                </a:lnTo>
                <a:lnTo>
                  <a:pt x="5176215" y="3425101"/>
                </a:lnTo>
                <a:lnTo>
                  <a:pt x="5132883" y="3514979"/>
                </a:lnTo>
                <a:lnTo>
                  <a:pt x="5088814" y="3604742"/>
                </a:lnTo>
                <a:lnTo>
                  <a:pt x="5043995" y="3694404"/>
                </a:lnTo>
                <a:lnTo>
                  <a:pt x="4998402" y="3783952"/>
                </a:lnTo>
                <a:lnTo>
                  <a:pt x="4952022" y="3873373"/>
                </a:lnTo>
                <a:lnTo>
                  <a:pt x="4904841" y="3962666"/>
                </a:lnTo>
                <a:lnTo>
                  <a:pt x="4856848" y="4051833"/>
                </a:lnTo>
                <a:lnTo>
                  <a:pt x="4808004" y="4140860"/>
                </a:lnTo>
                <a:lnTo>
                  <a:pt x="4758309" y="4229747"/>
                </a:lnTo>
                <a:lnTo>
                  <a:pt x="4707750" y="4318495"/>
                </a:lnTo>
                <a:lnTo>
                  <a:pt x="4656290" y="4407103"/>
                </a:lnTo>
                <a:lnTo>
                  <a:pt x="4603940" y="4495546"/>
                </a:lnTo>
                <a:lnTo>
                  <a:pt x="4550651" y="4583836"/>
                </a:lnTo>
                <a:lnTo>
                  <a:pt x="4470781" y="4713859"/>
                </a:lnTo>
                <a:lnTo>
                  <a:pt x="4418762" y="4797653"/>
                </a:lnTo>
                <a:lnTo>
                  <a:pt x="4365777" y="4881334"/>
                </a:lnTo>
                <a:lnTo>
                  <a:pt x="4311828" y="4964849"/>
                </a:lnTo>
                <a:lnTo>
                  <a:pt x="4256887" y="5048135"/>
                </a:lnTo>
                <a:lnTo>
                  <a:pt x="4200982" y="5131117"/>
                </a:lnTo>
                <a:lnTo>
                  <a:pt x="4172661" y="5172468"/>
                </a:lnTo>
                <a:lnTo>
                  <a:pt x="4144099" y="5213731"/>
                </a:lnTo>
                <a:lnTo>
                  <a:pt x="4115282" y="5254879"/>
                </a:lnTo>
                <a:lnTo>
                  <a:pt x="4086225" y="5295900"/>
                </a:lnTo>
                <a:lnTo>
                  <a:pt x="4091508" y="5327345"/>
                </a:lnTo>
                <a:lnTo>
                  <a:pt x="4094226" y="5357863"/>
                </a:lnTo>
                <a:lnTo>
                  <a:pt x="4095216" y="5388368"/>
                </a:lnTo>
                <a:lnTo>
                  <a:pt x="4095369" y="5419725"/>
                </a:lnTo>
                <a:lnTo>
                  <a:pt x="4125747" y="5376862"/>
                </a:lnTo>
                <a:lnTo>
                  <a:pt x="4155770" y="5333987"/>
                </a:lnTo>
                <a:lnTo>
                  <a:pt x="4185462" y="5291099"/>
                </a:lnTo>
                <a:lnTo>
                  <a:pt x="4243933" y="5205273"/>
                </a:lnTo>
                <a:lnTo>
                  <a:pt x="4301325" y="5119332"/>
                </a:lnTo>
                <a:lnTo>
                  <a:pt x="4357827" y="5033238"/>
                </a:lnTo>
                <a:lnTo>
                  <a:pt x="4413618" y="4946942"/>
                </a:lnTo>
                <a:lnTo>
                  <a:pt x="4496346" y="4816995"/>
                </a:lnTo>
                <a:lnTo>
                  <a:pt x="4578477" y="4686300"/>
                </a:lnTo>
                <a:lnTo>
                  <a:pt x="4604829" y="4642485"/>
                </a:lnTo>
                <a:lnTo>
                  <a:pt x="4656874" y="4554677"/>
                </a:lnTo>
                <a:lnTo>
                  <a:pt x="4708055" y="4466653"/>
                </a:lnTo>
                <a:lnTo>
                  <a:pt x="4758398" y="4378439"/>
                </a:lnTo>
                <a:lnTo>
                  <a:pt x="4807928" y="4290047"/>
                </a:lnTo>
                <a:lnTo>
                  <a:pt x="4856683" y="4201477"/>
                </a:lnTo>
                <a:lnTo>
                  <a:pt x="4904689" y="4112755"/>
                </a:lnTo>
                <a:lnTo>
                  <a:pt x="4951971" y="4023893"/>
                </a:lnTo>
                <a:lnTo>
                  <a:pt x="4998555" y="3934917"/>
                </a:lnTo>
                <a:lnTo>
                  <a:pt x="5044491" y="3845826"/>
                </a:lnTo>
                <a:lnTo>
                  <a:pt x="5089779" y="3756647"/>
                </a:lnTo>
                <a:lnTo>
                  <a:pt x="5134483" y="3667391"/>
                </a:lnTo>
                <a:lnTo>
                  <a:pt x="5178603" y="3578072"/>
                </a:lnTo>
                <a:lnTo>
                  <a:pt x="5243779" y="3443998"/>
                </a:lnTo>
                <a:lnTo>
                  <a:pt x="5307838" y="3309874"/>
                </a:lnTo>
                <a:lnTo>
                  <a:pt x="5308054" y="3308705"/>
                </a:lnTo>
                <a:lnTo>
                  <a:pt x="5412994" y="3069590"/>
                </a:lnTo>
                <a:lnTo>
                  <a:pt x="5422811" y="3015246"/>
                </a:lnTo>
                <a:lnTo>
                  <a:pt x="5431345" y="2961614"/>
                </a:lnTo>
                <a:lnTo>
                  <a:pt x="5439461" y="2908236"/>
                </a:lnTo>
                <a:lnTo>
                  <a:pt x="5447995" y="2854642"/>
                </a:lnTo>
                <a:lnTo>
                  <a:pt x="5454218" y="2820263"/>
                </a:lnTo>
                <a:lnTo>
                  <a:pt x="5462778" y="2800731"/>
                </a:lnTo>
                <a:lnTo>
                  <a:pt x="5462917" y="2786443"/>
                </a:lnTo>
                <a:lnTo>
                  <a:pt x="5463921" y="2772156"/>
                </a:lnTo>
                <a:lnTo>
                  <a:pt x="5466626" y="2757868"/>
                </a:lnTo>
                <a:lnTo>
                  <a:pt x="5471922" y="2743581"/>
                </a:lnTo>
                <a:lnTo>
                  <a:pt x="5479300" y="2692946"/>
                </a:lnTo>
                <a:lnTo>
                  <a:pt x="5486349" y="2642336"/>
                </a:lnTo>
                <a:lnTo>
                  <a:pt x="5493080" y="2591752"/>
                </a:lnTo>
                <a:lnTo>
                  <a:pt x="5499506" y="2541193"/>
                </a:lnTo>
                <a:lnTo>
                  <a:pt x="5505602" y="2490660"/>
                </a:lnTo>
                <a:lnTo>
                  <a:pt x="5511393" y="2440152"/>
                </a:lnTo>
                <a:lnTo>
                  <a:pt x="5516867" y="2389657"/>
                </a:lnTo>
                <a:lnTo>
                  <a:pt x="5522023" y="2339187"/>
                </a:lnTo>
                <a:lnTo>
                  <a:pt x="5526887" y="2288730"/>
                </a:lnTo>
                <a:lnTo>
                  <a:pt x="5531434" y="2238273"/>
                </a:lnTo>
                <a:lnTo>
                  <a:pt x="5535688" y="2187841"/>
                </a:lnTo>
                <a:lnTo>
                  <a:pt x="5539638" y="2137422"/>
                </a:lnTo>
                <a:lnTo>
                  <a:pt x="5543283" y="2086991"/>
                </a:lnTo>
                <a:lnTo>
                  <a:pt x="5546649" y="2036572"/>
                </a:lnTo>
                <a:lnTo>
                  <a:pt x="5549709" y="1986165"/>
                </a:lnTo>
                <a:lnTo>
                  <a:pt x="5552478" y="1935746"/>
                </a:lnTo>
                <a:lnTo>
                  <a:pt x="5554954" y="1885315"/>
                </a:lnTo>
                <a:lnTo>
                  <a:pt x="5557151" y="1834896"/>
                </a:lnTo>
                <a:lnTo>
                  <a:pt x="5559056" y="1784464"/>
                </a:lnTo>
                <a:lnTo>
                  <a:pt x="5560682" y="1734007"/>
                </a:lnTo>
                <a:lnTo>
                  <a:pt x="5562028" y="1683550"/>
                </a:lnTo>
                <a:lnTo>
                  <a:pt x="5563095" y="1633080"/>
                </a:lnTo>
                <a:lnTo>
                  <a:pt x="5563882" y="1582585"/>
                </a:lnTo>
                <a:lnTo>
                  <a:pt x="5564403" y="1532077"/>
                </a:lnTo>
                <a:lnTo>
                  <a:pt x="5564657" y="1481543"/>
                </a:lnTo>
                <a:close/>
              </a:path>
              <a:path w="5610225" h="6858000">
                <a:moveTo>
                  <a:pt x="5610225" y="2419350"/>
                </a:moveTo>
                <a:lnTo>
                  <a:pt x="5591111" y="2467546"/>
                </a:lnTo>
                <a:lnTo>
                  <a:pt x="5572607" y="2515692"/>
                </a:lnTo>
                <a:lnTo>
                  <a:pt x="5518734" y="2659278"/>
                </a:lnTo>
                <a:lnTo>
                  <a:pt x="5500636" y="2706662"/>
                </a:lnTo>
                <a:lnTo>
                  <a:pt x="5482133" y="2753703"/>
                </a:lnTo>
                <a:lnTo>
                  <a:pt x="5463032" y="2800350"/>
                </a:lnTo>
                <a:lnTo>
                  <a:pt x="5453545" y="2854121"/>
                </a:lnTo>
                <a:lnTo>
                  <a:pt x="5445290" y="2907220"/>
                </a:lnTo>
                <a:lnTo>
                  <a:pt x="5437454" y="2960103"/>
                </a:lnTo>
                <a:lnTo>
                  <a:pt x="5429199" y="3013227"/>
                </a:lnTo>
                <a:lnTo>
                  <a:pt x="5419725" y="3067050"/>
                </a:lnTo>
                <a:lnTo>
                  <a:pt x="5426062" y="3052762"/>
                </a:lnTo>
                <a:lnTo>
                  <a:pt x="5431599" y="3038475"/>
                </a:lnTo>
                <a:lnTo>
                  <a:pt x="5435511" y="3024187"/>
                </a:lnTo>
                <a:lnTo>
                  <a:pt x="5436997" y="3009900"/>
                </a:lnTo>
                <a:lnTo>
                  <a:pt x="5497334" y="2867202"/>
                </a:lnTo>
                <a:lnTo>
                  <a:pt x="5536590" y="2772587"/>
                </a:lnTo>
                <a:lnTo>
                  <a:pt x="5555716" y="2725547"/>
                </a:lnTo>
                <a:lnTo>
                  <a:pt x="5574398" y="2678747"/>
                </a:lnTo>
                <a:lnTo>
                  <a:pt x="5592597" y="2632202"/>
                </a:lnTo>
                <a:lnTo>
                  <a:pt x="5610225" y="2585974"/>
                </a:lnTo>
                <a:lnTo>
                  <a:pt x="5610225" y="241935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1325" y="5295900"/>
            <a:ext cx="66675" cy="2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162049"/>
            <a:ext cx="10515600" cy="5695950"/>
          </a:xfrm>
          <a:custGeom>
            <a:avLst/>
            <a:gdLst/>
            <a:ahLst/>
            <a:cxnLst/>
            <a:rect l="l" t="t" r="r" b="b"/>
            <a:pathLst>
              <a:path w="10515600" h="5695950">
                <a:moveTo>
                  <a:pt x="7551471" y="2236597"/>
                </a:moveTo>
                <a:lnTo>
                  <a:pt x="7541717" y="2182203"/>
                </a:lnTo>
                <a:lnTo>
                  <a:pt x="7522210" y="2130425"/>
                </a:lnTo>
                <a:lnTo>
                  <a:pt x="5977128" y="81915"/>
                </a:lnTo>
                <a:lnTo>
                  <a:pt x="5973953" y="66141"/>
                </a:lnTo>
                <a:lnTo>
                  <a:pt x="5966968" y="58026"/>
                </a:lnTo>
                <a:lnTo>
                  <a:pt x="5959970" y="55041"/>
                </a:lnTo>
                <a:lnTo>
                  <a:pt x="5956808" y="54610"/>
                </a:lnTo>
                <a:lnTo>
                  <a:pt x="5937732" y="34569"/>
                </a:lnTo>
                <a:lnTo>
                  <a:pt x="5911024" y="17068"/>
                </a:lnTo>
                <a:lnTo>
                  <a:pt x="5876683" y="4699"/>
                </a:lnTo>
                <a:lnTo>
                  <a:pt x="5834761" y="0"/>
                </a:lnTo>
                <a:lnTo>
                  <a:pt x="0" y="0"/>
                </a:lnTo>
                <a:lnTo>
                  <a:pt x="0" y="4533900"/>
                </a:lnTo>
                <a:lnTo>
                  <a:pt x="5834761" y="4533900"/>
                </a:lnTo>
                <a:lnTo>
                  <a:pt x="5876683" y="4529213"/>
                </a:lnTo>
                <a:lnTo>
                  <a:pt x="5937732" y="4499343"/>
                </a:lnTo>
                <a:lnTo>
                  <a:pt x="5959983" y="4463491"/>
                </a:lnTo>
                <a:lnTo>
                  <a:pt x="5966968" y="4455376"/>
                </a:lnTo>
                <a:lnTo>
                  <a:pt x="5973953" y="4452391"/>
                </a:lnTo>
                <a:lnTo>
                  <a:pt x="5977128" y="4451959"/>
                </a:lnTo>
                <a:lnTo>
                  <a:pt x="7522210" y="2376182"/>
                </a:lnTo>
                <a:lnTo>
                  <a:pt x="7541717" y="2337511"/>
                </a:lnTo>
                <a:lnTo>
                  <a:pt x="7551471" y="2289670"/>
                </a:lnTo>
                <a:lnTo>
                  <a:pt x="7551471" y="2236597"/>
                </a:lnTo>
                <a:close/>
              </a:path>
              <a:path w="10515600" h="5695950">
                <a:moveTo>
                  <a:pt x="10515600" y="5048250"/>
                </a:moveTo>
                <a:lnTo>
                  <a:pt x="10500754" y="5069852"/>
                </a:lnTo>
                <a:lnTo>
                  <a:pt x="10467645" y="5113020"/>
                </a:lnTo>
                <a:lnTo>
                  <a:pt x="10452735" y="5134610"/>
                </a:lnTo>
                <a:lnTo>
                  <a:pt x="10421353" y="5171541"/>
                </a:lnTo>
                <a:lnTo>
                  <a:pt x="10331577" y="5280012"/>
                </a:lnTo>
                <a:lnTo>
                  <a:pt x="10300208" y="5316931"/>
                </a:lnTo>
                <a:lnTo>
                  <a:pt x="10275900" y="5359946"/>
                </a:lnTo>
                <a:lnTo>
                  <a:pt x="10250868" y="5402643"/>
                </a:lnTo>
                <a:lnTo>
                  <a:pt x="10225024" y="5445049"/>
                </a:lnTo>
                <a:lnTo>
                  <a:pt x="10198303" y="5487238"/>
                </a:lnTo>
                <a:lnTo>
                  <a:pt x="10170617" y="5529211"/>
                </a:lnTo>
                <a:lnTo>
                  <a:pt x="10141915" y="5571033"/>
                </a:lnTo>
                <a:lnTo>
                  <a:pt x="10112096" y="5612739"/>
                </a:lnTo>
                <a:lnTo>
                  <a:pt x="10081108" y="5654370"/>
                </a:lnTo>
                <a:lnTo>
                  <a:pt x="10048875" y="5695950"/>
                </a:lnTo>
                <a:lnTo>
                  <a:pt x="10057892" y="5695950"/>
                </a:lnTo>
                <a:lnTo>
                  <a:pt x="10129583" y="5618581"/>
                </a:lnTo>
                <a:lnTo>
                  <a:pt x="10165245" y="5579567"/>
                </a:lnTo>
                <a:lnTo>
                  <a:pt x="10200691" y="5540426"/>
                </a:lnTo>
                <a:lnTo>
                  <a:pt x="10235832" y="5501246"/>
                </a:lnTo>
                <a:lnTo>
                  <a:pt x="10270604" y="5462105"/>
                </a:lnTo>
                <a:lnTo>
                  <a:pt x="10304932" y="5423090"/>
                </a:lnTo>
                <a:lnTo>
                  <a:pt x="10338740" y="5384266"/>
                </a:lnTo>
                <a:lnTo>
                  <a:pt x="10371963" y="5345709"/>
                </a:lnTo>
                <a:lnTo>
                  <a:pt x="10393312" y="5312130"/>
                </a:lnTo>
                <a:lnTo>
                  <a:pt x="10407904" y="5278539"/>
                </a:lnTo>
                <a:lnTo>
                  <a:pt x="10433723" y="5232489"/>
                </a:lnTo>
                <a:lnTo>
                  <a:pt x="10457421" y="5186426"/>
                </a:lnTo>
                <a:lnTo>
                  <a:pt x="10478960" y="5140376"/>
                </a:lnTo>
                <a:lnTo>
                  <a:pt x="10498353" y="5094313"/>
                </a:lnTo>
                <a:lnTo>
                  <a:pt x="10515600" y="504825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795" y="735012"/>
            <a:ext cx="11154410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8035" y="1983422"/>
            <a:ext cx="6496684" cy="222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63318" y="3882823"/>
            <a:ext cx="5542282" cy="1397819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lang="pt-BR" sz="4400" spc="10" dirty="0">
                <a:solidFill>
                  <a:srgbClr val="FDFFFF"/>
                </a:solidFill>
                <a:latin typeface="TeXGyreAdventor"/>
                <a:cs typeface="TeXGyreAdventor"/>
              </a:rPr>
              <a:t>Business Schedule</a:t>
            </a:r>
            <a:endParaRPr sz="4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pt-BR" spc="20" dirty="0">
                <a:solidFill>
                  <a:srgbClr val="FDFFFF"/>
                </a:solidFill>
                <a:latin typeface="TeXGyreAdventor"/>
                <a:cs typeface="TeXGyreAdventor"/>
              </a:rPr>
              <a:t>Abril</a:t>
            </a:r>
            <a:r>
              <a:rPr sz="1800" spc="20" dirty="0">
                <a:solidFill>
                  <a:srgbClr val="FDFFFF"/>
                </a:solidFill>
                <a:latin typeface="TeXGyreAdventor"/>
                <a:cs typeface="TeXGyreAdventor"/>
              </a:rPr>
              <a:t>,</a:t>
            </a:r>
            <a:r>
              <a:rPr sz="1800" spc="-185" dirty="0">
                <a:solidFill>
                  <a:srgbClr val="FDFFFF"/>
                </a:solidFill>
                <a:latin typeface="TeXGyreAdventor"/>
                <a:cs typeface="TeXGyreAdventor"/>
              </a:rPr>
              <a:t> </a:t>
            </a:r>
            <a:r>
              <a:rPr lang="pt-BR" sz="1800" spc="-20" dirty="0">
                <a:solidFill>
                  <a:srgbClr val="FDFFFF"/>
                </a:solidFill>
                <a:latin typeface="TeXGyreAdventor"/>
                <a:cs typeface="TeXGyreAdventor"/>
              </a:rPr>
              <a:t>2021</a:t>
            </a:r>
            <a:endParaRPr sz="1800" dirty="0">
              <a:latin typeface="TeXGyreAdventor"/>
              <a:cs typeface="TeXGyreAdventor"/>
            </a:endParaRPr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CCFF8275-1665-45EE-8299-3CD37AD8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E28AF5-F254-4337-827D-91E4B947AAD6}"/>
              </a:ext>
            </a:extLst>
          </p:cNvPr>
          <p:cNvSpPr txBox="1"/>
          <p:nvPr/>
        </p:nvSpPr>
        <p:spPr>
          <a:xfrm>
            <a:off x="1143000" y="1772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F9EBDE3-AF16-470C-9780-1165496A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84775"/>
              </p:ext>
            </p:extLst>
          </p:nvPr>
        </p:nvGraphicFramePr>
        <p:xfrm>
          <a:off x="1340480" y="1371597"/>
          <a:ext cx="9511039" cy="4572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30">
                  <a:extLst>
                    <a:ext uri="{9D8B030D-6E8A-4147-A177-3AD203B41FA5}">
                      <a16:colId xmlns:a16="http://schemas.microsoft.com/office/drawing/2014/main" val="3852028469"/>
                    </a:ext>
                  </a:extLst>
                </a:gridCol>
                <a:gridCol w="8283809">
                  <a:extLst>
                    <a:ext uri="{9D8B030D-6E8A-4147-A177-3AD203B41FA5}">
                      <a16:colId xmlns:a16="http://schemas.microsoft.com/office/drawing/2014/main" val="130360705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76425903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Para utilizar o software é necessário ter acesso à internet.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44529971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ser desenvolvido para plataforma Web.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8855072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estar disponível em tempo integral. [24/7]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9538502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ter compatibilidade com todos os Browser modernos.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619710365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permitir o acesso à diversos dispositivos, ter responsividade.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7773627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seguir a LGPD protegendo os dados do usuário.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65813273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A interface gráfica deverá ser desenvolvida por meio da linguagem JavaScript.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30745681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No servidor o sistema deverá ser desenvolvido através da linguagem PHP.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704817451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Para o desenvolvimento será utilizado Orientação a Objetos em ambas as linguagens e a arquitetura MVC no servidor. (Sujeito a modificações)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06731243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se comunicar com o banco por meio do MySQL.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91502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A2EF72-8A9B-4FA8-9A37-96FEC2ED3ECC}"/>
              </a:ext>
            </a:extLst>
          </p:cNvPr>
          <p:cNvSpPr txBox="1"/>
          <p:nvPr/>
        </p:nvSpPr>
        <p:spPr>
          <a:xfrm>
            <a:off x="1143000" y="1772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F18A312-B4A9-47C8-AEAC-235D62082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24197"/>
              </p:ext>
            </p:extLst>
          </p:nvPr>
        </p:nvGraphicFramePr>
        <p:xfrm>
          <a:off x="1340480" y="1371597"/>
          <a:ext cx="9511039" cy="4572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30">
                  <a:extLst>
                    <a:ext uri="{9D8B030D-6E8A-4147-A177-3AD203B41FA5}">
                      <a16:colId xmlns:a16="http://schemas.microsoft.com/office/drawing/2014/main" val="3852028469"/>
                    </a:ext>
                  </a:extLst>
                </a:gridCol>
                <a:gridCol w="8283809">
                  <a:extLst>
                    <a:ext uri="{9D8B030D-6E8A-4147-A177-3AD203B41FA5}">
                      <a16:colId xmlns:a16="http://schemas.microsoft.com/office/drawing/2014/main" val="130360705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76425903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Para utilizar o software é necessário ter acesso à internet.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44529971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ser desenvolvido para plataforma Web.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8855072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estar disponível em tempo integral. [24/7]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9538502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ter compatibilidade com todos os Browser modernos.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619710365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permitir o acesso à diversos dispositivos, ter responsividade.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7773627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seguir a LGPD protegendo os dados do usuário.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65813273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A interface gráfica deverá ser desenvolvida por meio da linguagem JavaScript.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30745681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No servidor o sistema deverá ser desenvolvido através da linguagem PHP.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704817451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Para o desenvolvimento será utilizado Orientação a Objetos em ambas as linguagens e a arquitetura MVC no servidor. (Sujeito a modificações)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06731243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se comunicar com o banco por meio do MySQL.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91502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6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7FBD98E-6CF6-4133-800B-D1D39E1CB13D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0B6A41F2-1EFE-45EF-A25B-01DB62E3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90163"/>
            <a:ext cx="7010400" cy="46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6FD9793-4A84-4575-A623-B1BCA765D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71" y="1044551"/>
            <a:ext cx="8020457" cy="55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7357DAB-97FE-43A7-A103-5AEC9263C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8" y="1066800"/>
            <a:ext cx="7896224" cy="53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600200" y="17722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Modelagem do banco</a:t>
            </a:r>
          </a:p>
        </p:txBody>
      </p:sp>
      <p:pic>
        <p:nvPicPr>
          <p:cNvPr id="4" name="Imagem 3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858A441-C757-4F57-BF39-11DAC1DCF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143000"/>
            <a:ext cx="9439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524000" y="20329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FE521E8-81B2-47C7-9961-9423AD91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794375" cy="5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 com confiança baixa">
            <a:extLst>
              <a:ext uri="{FF2B5EF4-FFF2-40B4-BE49-F238E27FC236}">
                <a16:creationId xmlns:a16="http://schemas.microsoft.com/office/drawing/2014/main" id="{3847121A-93B6-4279-B734-DEB9A81B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4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447800" y="1772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processo </a:t>
            </a:r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EF34F8D-8986-4B00-9CED-A0A2B0F7D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51513"/>
            <a:ext cx="9486900" cy="53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DBC9027-BF20-4BF1-B95D-39E1A11C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4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566620E-9559-434E-A94C-8A62A66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7B42037D-E9C7-45B3-A8B2-3FEB91057C63}"/>
              </a:ext>
            </a:extLst>
          </p:cNvPr>
          <p:cNvSpPr/>
          <p:nvPr/>
        </p:nvSpPr>
        <p:spPr>
          <a:xfrm>
            <a:off x="9525000" y="3886200"/>
            <a:ext cx="2116864" cy="25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2A9FEA-2F00-434B-9B30-AF249F915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9804" y="194537"/>
            <a:ext cx="159359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3D10C2CF-9DB1-492B-B018-D44F401D7787}"/>
              </a:ext>
            </a:extLst>
          </p:cNvPr>
          <p:cNvSpPr txBox="1"/>
          <p:nvPr/>
        </p:nvSpPr>
        <p:spPr>
          <a:xfrm>
            <a:off x="986155" y="1447800"/>
            <a:ext cx="2900045" cy="354648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1800" spc="10" dirty="0" err="1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z="1800" spc="25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z="1800" spc="15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Formas da monetização</a:t>
            </a:r>
            <a:endParaRPr lang="pt-BR" sz="1800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Regras de negocio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endParaRPr lang="pt-BR" sz="1800" spc="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endParaRPr sz="1800" dirty="0">
              <a:latin typeface="TeXGyreAdventor"/>
              <a:cs typeface="TeXGyreAdvento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151DF-9B87-4EC8-A2A3-7133061B80D2}"/>
              </a:ext>
            </a:extLst>
          </p:cNvPr>
          <p:cNvSpPr txBox="1"/>
          <p:nvPr/>
        </p:nvSpPr>
        <p:spPr>
          <a:xfrm>
            <a:off x="4343400" y="1591418"/>
            <a:ext cx="3429000" cy="347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Modelagem do banco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processo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Telas do projeto 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O que cada integrante faz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5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5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990600" y="1772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que cada integrante faz?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D0E068E-C365-4CBF-8E64-375B6C58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" y="1012479"/>
            <a:ext cx="2819400" cy="28194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A8ADA5-900D-426F-967A-E7A09777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12479"/>
            <a:ext cx="2819400" cy="28194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9515F11-66FD-463C-A686-A92B89FE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81" y="990600"/>
            <a:ext cx="2819400" cy="2819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9A1B6B-CE62-4CFA-BC18-0AA5959914B8}"/>
              </a:ext>
            </a:extLst>
          </p:cNvPr>
          <p:cNvSpPr txBox="1"/>
          <p:nvPr/>
        </p:nvSpPr>
        <p:spPr>
          <a:xfrm>
            <a:off x="228600" y="3450879"/>
            <a:ext cx="350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André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Desenvolvimento e elaboração documento visão, criação de diagramas e UML, programação </a:t>
            </a:r>
            <a:r>
              <a:rPr lang="pt-BR" dirty="0" err="1"/>
              <a:t>back-end</a:t>
            </a:r>
            <a:r>
              <a:rPr lang="pt-BR" dirty="0"/>
              <a:t> e gerenciamento do projeto.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D9425F-1D80-4DC1-ACF9-86D9D30C292D}"/>
              </a:ext>
            </a:extLst>
          </p:cNvPr>
          <p:cNvSpPr txBox="1"/>
          <p:nvPr/>
        </p:nvSpPr>
        <p:spPr>
          <a:xfrm>
            <a:off x="4709491" y="3450879"/>
            <a:ext cx="3001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Igor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Criação do slide, design das telas e prototipação, criação do diagrama de processo e programação front-end.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C5BED9-85B1-4760-8939-F7F0BDC4EDF3}"/>
              </a:ext>
            </a:extLst>
          </p:cNvPr>
          <p:cNvSpPr txBox="1"/>
          <p:nvPr/>
        </p:nvSpPr>
        <p:spPr>
          <a:xfrm>
            <a:off x="8458200" y="35276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Rodrigo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Gerenciamento do banco de dados, criação de diagramas e UML e programação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64521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8865" y="4415754"/>
            <a:ext cx="8436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lang="pt-BR" sz="3800" dirty="0">
                <a:solidFill>
                  <a:schemeClr val="bg1">
                    <a:lumMod val="95000"/>
                  </a:schemeClr>
                </a:solidFill>
              </a:rPr>
              <a:t>Muito obrigado pela </a:t>
            </a:r>
            <a:r>
              <a:rPr lang="pt-BR" sz="3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3800" dirty="0">
                <a:solidFill>
                  <a:schemeClr val="bg1">
                    <a:lumMod val="95000"/>
                  </a:schemeClr>
                </a:solidFill>
              </a:rPr>
              <a:t>!!</a:t>
            </a:r>
            <a:endParaRPr sz="3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Imagem 10" descr="Uma imagem contendo Retângulo&#10;&#10;Descrição gerada automaticamente">
            <a:extLst>
              <a:ext uri="{FF2B5EF4-FFF2-40B4-BE49-F238E27FC236}">
                <a16:creationId xmlns:a16="http://schemas.microsoft.com/office/drawing/2014/main" id="{401CE7D5-A211-4454-8823-78F0CCEE3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607A9A3A-5BE3-42C6-A251-86C017C49178}"/>
              </a:ext>
            </a:extLst>
          </p:cNvPr>
          <p:cNvSpPr txBox="1">
            <a:spLocks/>
          </p:cNvSpPr>
          <p:nvPr/>
        </p:nvSpPr>
        <p:spPr>
          <a:xfrm>
            <a:off x="1752600" y="5181600"/>
            <a:ext cx="8436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lang="pt-BR" sz="3800" kern="0" dirty="0"/>
              <a:t>Muito obrigado pela </a:t>
            </a:r>
            <a:r>
              <a:rPr lang="pt-BR" sz="3800" kern="0" dirty="0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3800" kern="0" dirty="0"/>
              <a:t>!!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C74E1DF-A72B-440E-A419-C5BBE934B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1" y="241971"/>
            <a:ext cx="7823198" cy="440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E95B92F-5041-4743-98FD-5BCFE9A6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A276819-2539-43C4-87D5-FCD7C8C3459E}"/>
              </a:ext>
            </a:extLst>
          </p:cNvPr>
          <p:cNvSpPr txBox="1"/>
          <p:nvPr/>
        </p:nvSpPr>
        <p:spPr>
          <a:xfrm>
            <a:off x="1621790" y="5791200"/>
            <a:ext cx="302641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 err="1">
                <a:latin typeface="Arial" panose="020B0604020202020204" pitchFamily="34" charset="0"/>
                <a:cs typeface="Arial" panose="020B0604020202020204" pitchFamily="34" charset="0"/>
              </a:rPr>
              <a:t>Entendendo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983B81-E0A6-4F98-AD3D-7966C9928A80}"/>
              </a:ext>
            </a:extLst>
          </p:cNvPr>
          <p:cNvSpPr/>
          <p:nvPr/>
        </p:nvSpPr>
        <p:spPr>
          <a:xfrm>
            <a:off x="1628775" y="1047750"/>
            <a:ext cx="310515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89AE4A1-FFA8-4E67-AC2C-DB049CE6E2AF}"/>
              </a:ext>
            </a:extLst>
          </p:cNvPr>
          <p:cNvSpPr txBox="1"/>
          <p:nvPr/>
        </p:nvSpPr>
        <p:spPr>
          <a:xfrm>
            <a:off x="6934200" y="2502464"/>
            <a:ext cx="4933950" cy="185307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Ausência de escalas remotas;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Dificuldade em notificar os funcionários sobre alterações nas escalas.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CBE1C77-80E9-42C8-9FBB-F86E842CD770}"/>
              </a:ext>
            </a:extLst>
          </p:cNvPr>
          <p:cNvSpPr txBox="1"/>
          <p:nvPr/>
        </p:nvSpPr>
        <p:spPr>
          <a:xfrm>
            <a:off x="1287145" y="4578180"/>
            <a:ext cx="378841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5" dirty="0" err="1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1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1769CDE-5CE1-420B-AC14-C480D75C0163}"/>
              </a:ext>
            </a:extLst>
          </p:cNvPr>
          <p:cNvSpPr txBox="1"/>
          <p:nvPr/>
        </p:nvSpPr>
        <p:spPr>
          <a:xfrm>
            <a:off x="2133600" y="5791200"/>
            <a:ext cx="173101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8A1731E-1AF1-49BB-889B-397494D9A32D}"/>
              </a:ext>
            </a:extLst>
          </p:cNvPr>
          <p:cNvSpPr txBox="1"/>
          <p:nvPr/>
        </p:nvSpPr>
        <p:spPr>
          <a:xfrm>
            <a:off x="2096134" y="4572000"/>
            <a:ext cx="191325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3950" spc="15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2480F4E0-CB9B-41D7-BC05-0204715BFF4D}"/>
              </a:ext>
            </a:extLst>
          </p:cNvPr>
          <p:cNvSpPr/>
          <p:nvPr/>
        </p:nvSpPr>
        <p:spPr>
          <a:xfrm>
            <a:off x="1666875" y="971550"/>
            <a:ext cx="2771775" cy="2771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F13E745-419C-4B89-8E08-FAC44B9E3543}"/>
              </a:ext>
            </a:extLst>
          </p:cNvPr>
          <p:cNvSpPr txBox="1"/>
          <p:nvPr/>
        </p:nvSpPr>
        <p:spPr>
          <a:xfrm>
            <a:off x="6934200" y="2687130"/>
            <a:ext cx="5562600" cy="1483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Disponibilizar acesso remoto às escalas;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Manter os funcionários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20723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AE7778C-0073-410C-B8E4-F3CC5FF3C2CF}"/>
              </a:ext>
            </a:extLst>
          </p:cNvPr>
          <p:cNvSpPr/>
          <p:nvPr/>
        </p:nvSpPr>
        <p:spPr>
          <a:xfrm>
            <a:off x="1590675" y="895350"/>
            <a:ext cx="3190875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7482075-58CD-4AF8-BF88-195452BB3F79}"/>
              </a:ext>
            </a:extLst>
          </p:cNvPr>
          <p:cNvSpPr txBox="1"/>
          <p:nvPr/>
        </p:nvSpPr>
        <p:spPr>
          <a:xfrm>
            <a:off x="6934200" y="2312132"/>
            <a:ext cx="4933950" cy="222240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Ausência de acesso remoto para as escalas;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Melhorar a organização e gerenciamento das escalas oferecidas.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A05592-20D9-4EF8-A1C0-69A6A12BBBC9}"/>
              </a:ext>
            </a:extLst>
          </p:cNvPr>
          <p:cNvSpPr txBox="1"/>
          <p:nvPr/>
        </p:nvSpPr>
        <p:spPr>
          <a:xfrm>
            <a:off x="1752600" y="5791200"/>
            <a:ext cx="30480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lang="pt-BR" sz="2000" spc="5" dirty="0">
                <a:latin typeface="Arial" panose="020B0604020202020204" pitchFamily="34" charset="0"/>
                <a:cs typeface="Arial" panose="020B0604020202020204" pitchFamily="34" charset="0"/>
              </a:rPr>
              <a:t>Encontrando </a:t>
            </a: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20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motivos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5D069A4-C12F-4BED-B428-9F261C60E9AB}"/>
              </a:ext>
            </a:extLst>
          </p:cNvPr>
          <p:cNvSpPr txBox="1"/>
          <p:nvPr/>
        </p:nvSpPr>
        <p:spPr>
          <a:xfrm>
            <a:off x="1833879" y="4510254"/>
            <a:ext cx="2704466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3950" spc="15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DA05592-20D9-4EF8-A1C0-69A6A12BBBC9}"/>
              </a:ext>
            </a:extLst>
          </p:cNvPr>
          <p:cNvSpPr txBox="1"/>
          <p:nvPr/>
        </p:nvSpPr>
        <p:spPr>
          <a:xfrm>
            <a:off x="1752923" y="5791200"/>
            <a:ext cx="2866378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Formas de monetização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A517A59-45B8-4A63-A648-0B81A49A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12" y="1143000"/>
            <a:ext cx="3382200" cy="3638060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13338839-9170-40AE-8223-5BAB8684E4DD}"/>
              </a:ext>
            </a:extLst>
          </p:cNvPr>
          <p:cNvSpPr txBox="1"/>
          <p:nvPr/>
        </p:nvSpPr>
        <p:spPr>
          <a:xfrm>
            <a:off x="7010400" y="2871796"/>
            <a:ext cx="4933950" cy="11144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Venda da licença do software;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Mensalidade de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89318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B560FA-E624-432B-B0B6-D651D19C0479}"/>
              </a:ext>
            </a:extLst>
          </p:cNvPr>
          <p:cNvSpPr txBox="1"/>
          <p:nvPr/>
        </p:nvSpPr>
        <p:spPr>
          <a:xfrm>
            <a:off x="1600200" y="177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Regras de negócio 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EA80096-9403-4E06-8CA9-DDB07AFA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7297"/>
              </p:ext>
            </p:extLst>
          </p:nvPr>
        </p:nvGraphicFramePr>
        <p:xfrm>
          <a:off x="1409700" y="1377378"/>
          <a:ext cx="9372600" cy="422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64">
                  <a:extLst>
                    <a:ext uri="{9D8B030D-6E8A-4147-A177-3AD203B41FA5}">
                      <a16:colId xmlns:a16="http://schemas.microsoft.com/office/drawing/2014/main" val="4141116633"/>
                    </a:ext>
                  </a:extLst>
                </a:gridCol>
                <a:gridCol w="8178936">
                  <a:extLst>
                    <a:ext uri="{9D8B030D-6E8A-4147-A177-3AD203B41FA5}">
                      <a16:colId xmlns:a16="http://schemas.microsoft.com/office/drawing/2014/main" val="3123587571"/>
                    </a:ext>
                  </a:extLst>
                </a:gridCol>
              </a:tblGrid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236946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Para utilizar o software é necessário ser funcionário do setor operacional da empresa e estar logado.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0177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 administrador é responsável pelo cadastro dos usuários, gerando uma senha temporária.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382230"/>
                  </a:ext>
                </a:extLst>
              </a:tr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No primeiro acesso o usuário deve trocar a senha.</a:t>
                      </a:r>
                    </a:p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631087"/>
                  </a:ext>
                </a:extLst>
              </a:tr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As escalas devem ser fornecidas toda semana pelo administrador.</a:t>
                      </a:r>
                    </a:p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695333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Sempre que houver alguma alteração na escala, o administrador deverá disponibilizar sua atualização.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55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C1B21A-99E3-4684-A081-7AFA5158C0BF}"/>
              </a:ext>
            </a:extLst>
          </p:cNvPr>
          <p:cNvSpPr txBox="1"/>
          <p:nvPr/>
        </p:nvSpPr>
        <p:spPr>
          <a:xfrm>
            <a:off x="1676400" y="177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Regras de negócio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A2D45BF-5908-4B39-9891-DEF99EF1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39289"/>
              </p:ext>
            </p:extLst>
          </p:nvPr>
        </p:nvGraphicFramePr>
        <p:xfrm>
          <a:off x="1409700" y="1425025"/>
          <a:ext cx="9372600" cy="400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65">
                  <a:extLst>
                    <a:ext uri="{9D8B030D-6E8A-4147-A177-3AD203B41FA5}">
                      <a16:colId xmlns:a16="http://schemas.microsoft.com/office/drawing/2014/main" val="1138285571"/>
                    </a:ext>
                  </a:extLst>
                </a:gridCol>
                <a:gridCol w="8178935">
                  <a:extLst>
                    <a:ext uri="{9D8B030D-6E8A-4147-A177-3AD203B41FA5}">
                      <a16:colId xmlns:a16="http://schemas.microsoft.com/office/drawing/2014/main" val="3212658956"/>
                    </a:ext>
                  </a:extLst>
                </a:gridCol>
              </a:tblGrid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Calibri (Corpo)"/>
                          <a:ea typeface="Times New Roman" panose="02020603050405020304" pitchFamily="18" charset="0"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(Corpo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Calibri (Corpo)"/>
                          <a:ea typeface="Times New Roman" panose="02020603050405020304" pitchFamily="18" charset="0"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(Corpo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909829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RN06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Após a data vencida à escala não poderá ser alterada.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803798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Os funcionários tem a possibilidade de solicitar trocas de horário.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945727"/>
                  </a:ext>
                </a:extLst>
              </a:tr>
              <a:tr h="114512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 software deverá notificar os funcionários sempre que houver uma inclusão da escala.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440577"/>
                  </a:ext>
                </a:extLst>
              </a:tr>
              <a:tr h="114512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Uma vez que uma escala já existente for alterada, somente os funcionários afetados por essa alteração deverão ser notificados.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32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0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642</Words>
  <Application>Microsoft Office PowerPoint</Application>
  <PresentationFormat>Widescreen</PresentationFormat>
  <Paragraphs>127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(Corpo)</vt:lpstr>
      <vt:lpstr>TeXGyreAdventor</vt:lpstr>
      <vt:lpstr>Times New Roman</vt:lpstr>
      <vt:lpstr>Wingdings</vt:lpstr>
      <vt:lpstr>Office Theme</vt:lpstr>
      <vt:lpstr>Apresentação do PowerPoint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Santos</dc:creator>
  <cp:lastModifiedBy>IGOR MARCONDES SANTOS</cp:lastModifiedBy>
  <cp:revision>88</cp:revision>
  <dcterms:created xsi:type="dcterms:W3CDTF">2021-03-12T22:39:06Z</dcterms:created>
  <dcterms:modified xsi:type="dcterms:W3CDTF">2021-10-07T14:00:03Z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2018-11-24T00:00:00Z</vt:filetime>
  </property>
  <property fmtid="{D5CDD505-2E9C-101B-9397-08002B2CF9AE}" pid="3" name="LastSaved">
    <vt:filetime>2021-03-12T00:00:00Z</vt:filetime>
  </property>
</Properties>
</file>