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04" r:id="rId6"/>
    <p:sldId id="282" r:id="rId7"/>
    <p:sldId id="323" r:id="rId8"/>
    <p:sldId id="315" r:id="rId9"/>
    <p:sldId id="317" r:id="rId10"/>
    <p:sldId id="318" r:id="rId11"/>
    <p:sldId id="319" r:id="rId12"/>
    <p:sldId id="321" r:id="rId13"/>
    <p:sldId id="29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5388" autoAdjust="0"/>
  </p:normalViewPr>
  <p:slideViewPr>
    <p:cSldViewPr snapToGrid="0" snapToObjects="1">
      <p:cViewPr varScale="1">
        <p:scale>
          <a:sx n="100" d="100"/>
          <a:sy n="100" d="100"/>
        </p:scale>
        <p:origin x="96" y="20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4DD99-99D4-8664-AD9A-06BFDC4EF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A372B2-268A-38E7-F3CC-559CA04A91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795DCD-28D2-175F-A261-98082D8A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34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Exploring angular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anchor="b">
            <a:normAutofit/>
          </a:bodyPr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Andrew Davis	</a:t>
            </a:r>
          </a:p>
          <a:p>
            <a:pPr>
              <a:spcAft>
                <a:spcPts val="600"/>
              </a:spcAft>
            </a:pPr>
            <a:r>
              <a:rPr lang="en-US" dirty="0"/>
              <a:t>INFT3075-B</a:t>
            </a:r>
          </a:p>
          <a:p>
            <a:pPr>
              <a:spcAft>
                <a:spcPts val="600"/>
              </a:spcAft>
            </a:pPr>
            <a:r>
              <a:rPr lang="en-US" dirty="0"/>
              <a:t>W0484847@NSCC.CA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FA6FB79-54F4-D6D5-D7C4-952EB45CE1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/>
          </a:bodyPr>
          <a:lstStyle/>
          <a:p>
            <a:r>
              <a:rPr lang="en-US" dirty="0"/>
              <a:t>JavaScript &amp; TypeScript</a:t>
            </a:r>
          </a:p>
          <a:p>
            <a:r>
              <a:rPr lang="en-US" dirty="0"/>
              <a:t>What is Angular?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Developer Experience</a:t>
            </a:r>
          </a:p>
          <a:p>
            <a:r>
              <a:rPr lang="en-US" dirty="0"/>
              <a:t>When Should You Consider Angular?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 anchor="b">
            <a:norm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Loosely typed language – will not catch issues until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enforcement for consistent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Refactoring can feel painful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Large-scale applications feel chaotic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 descr="A yellow rectangular sign with black letters&#10;&#10;AI-generated content may be incorrect.">
            <a:extLst>
              <a:ext uri="{FF2B5EF4-FFF2-40B4-BE49-F238E27FC236}">
                <a16:creationId xmlns:a16="http://schemas.microsoft.com/office/drawing/2014/main" id="{A7C7C9DE-3F34-C45F-6525-EA9CE2AC194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81550" y="2520156"/>
            <a:ext cx="3286125" cy="3286125"/>
          </a:xfr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5E2CA-989E-A70B-15EB-F2C4EB818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E8BA-BA90-0CE0-65FC-96E7E87E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 anchor="b">
            <a:normAutofit/>
          </a:bodyPr>
          <a:lstStyle/>
          <a:p>
            <a:r>
              <a:rPr lang="en-US" dirty="0"/>
              <a:t>TypeScript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8771C2DD-7425-E660-0C7B-1310ED8787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2123C8D-9BB2-1763-0EF8-B5FB421B5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Superset of JavaScript</a:t>
            </a:r>
          </a:p>
          <a:p>
            <a:pPr marL="569214" lvl="2" indent="-285750"/>
            <a:r>
              <a:rPr lang="en-US" dirty="0"/>
              <a:t>All JS is valid TS</a:t>
            </a:r>
          </a:p>
          <a:p>
            <a:pPr marL="569214" lvl="2" indent="-285750"/>
            <a:r>
              <a:rPr lang="en-US" dirty="0"/>
              <a:t>Compiles down to plain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with any modern framework like React, Vue, Angular,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Adds types &amp; interfaces</a:t>
            </a:r>
          </a:p>
        </p:txBody>
      </p:sp>
      <p:pic>
        <p:nvPicPr>
          <p:cNvPr id="7" name="Content Placeholder 6" descr="A blue square with white letters&#10;&#10;AI-generated content may be incorrect.">
            <a:extLst>
              <a:ext uri="{FF2B5EF4-FFF2-40B4-BE49-F238E27FC236}">
                <a16:creationId xmlns:a16="http://schemas.microsoft.com/office/drawing/2014/main" id="{E8D1BAAC-6243-C328-1D4E-0A7FBC2A13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14400" y="2521744"/>
            <a:ext cx="3282950" cy="3282950"/>
          </a:xfrm>
        </p:spPr>
      </p:pic>
    </p:spTree>
    <p:extLst>
      <p:ext uri="{BB962C8B-B14F-4D97-AF65-F5344CB8AC3E}">
        <p14:creationId xmlns:p14="http://schemas.microsoft.com/office/powerpoint/2010/main" val="367286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What is Angular?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Maintained by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TypeScript out of the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Emphasizes scalable, structured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Includes routing, state management, forms, HTTP services, testing, and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Modular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Separation of concerns</a:t>
            </a:r>
          </a:p>
          <a:p>
            <a:pPr marL="569214" lvl="1" indent="-285750"/>
            <a:r>
              <a:rPr lang="en-US" dirty="0"/>
              <a:t>Components</a:t>
            </a:r>
          </a:p>
          <a:p>
            <a:pPr marL="569214" lvl="1" indent="-285750"/>
            <a:r>
              <a:rPr lang="en-US" dirty="0"/>
              <a:t>Services</a:t>
            </a:r>
          </a:p>
          <a:p>
            <a:pPr marL="569214" lvl="1" indent="-285750"/>
            <a:r>
              <a:rPr lang="en-US" dirty="0"/>
              <a:t>Models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3AA74D-6944-E59E-43ED-0B2F996B12F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183152" y="2303463"/>
            <a:ext cx="2482920" cy="3719512"/>
          </a:xfr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Core concepts in Angular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Reusable UI building blocks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Interfaces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Services use interfaces/types for data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Services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Share logic and data between 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Allow components to be focused </a:t>
            </a:r>
            <a:r>
              <a:rPr lang="en-US" b="1" dirty="0"/>
              <a:t>only </a:t>
            </a:r>
            <a:r>
              <a:rPr lang="en-US" dirty="0"/>
              <a:t>on UI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2303463"/>
            <a:ext cx="3763963" cy="414337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Declarations, imports, service providers, exports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Routing out-of-the-box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Angular is </a:t>
            </a:r>
            <a:r>
              <a:rPr lang="en-US" i="1" dirty="0"/>
              <a:t>built </a:t>
            </a:r>
            <a:r>
              <a:rPr lang="en-US" dirty="0"/>
              <a:t>for 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Components, services and dependency injection all leverage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inject the wrong service, you get compile-time errors – instead of runtime crashes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SOLID Principles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(S)ingle Responsibility Principle</a:t>
            </a:r>
          </a:p>
          <a:p>
            <a:pPr marL="690372" lvl="1" indent="-342900"/>
            <a:r>
              <a:rPr lang="en-US" dirty="0"/>
              <a:t>A class should only do </a:t>
            </a:r>
            <a:r>
              <a:rPr lang="en-US" b="1" dirty="0"/>
              <a:t>one </a:t>
            </a:r>
            <a:r>
              <a:rPr lang="en-US" dirty="0"/>
              <a:t>thing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(O)pen/Closed Principle</a:t>
            </a:r>
          </a:p>
          <a:p>
            <a:pPr marL="690372" lvl="1" indent="-342900"/>
            <a:r>
              <a:rPr lang="en-US" dirty="0"/>
              <a:t>Code should be open for extension, but closed for modification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(L)</a:t>
            </a:r>
            <a:r>
              <a:rPr lang="en-US" b="1" dirty="0" err="1"/>
              <a:t>iskov</a:t>
            </a:r>
            <a:r>
              <a:rPr lang="en-US" b="1" dirty="0"/>
              <a:t> Substitution Principle</a:t>
            </a:r>
          </a:p>
          <a:p>
            <a:pPr marL="690372" lvl="1" indent="-342900"/>
            <a:r>
              <a:rPr lang="en-US" dirty="0"/>
              <a:t>Subclasses should be interchangeable with their parent classes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(I)</a:t>
            </a:r>
            <a:r>
              <a:rPr lang="en-US" b="1" dirty="0" err="1"/>
              <a:t>nterface</a:t>
            </a:r>
            <a:r>
              <a:rPr lang="en-US" b="1" dirty="0"/>
              <a:t> Segregation Principles</a:t>
            </a:r>
          </a:p>
          <a:p>
            <a:pPr marL="690372" lvl="1" indent="-342900"/>
            <a:r>
              <a:rPr lang="en-US" dirty="0"/>
              <a:t>Prefer many small interfaces over one large one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(D)</a:t>
            </a:r>
            <a:r>
              <a:rPr lang="en-US" b="1" dirty="0" err="1"/>
              <a:t>ependency</a:t>
            </a:r>
            <a:r>
              <a:rPr lang="en-US" b="1" dirty="0"/>
              <a:t> Inversion Principle</a:t>
            </a:r>
          </a:p>
          <a:p>
            <a:pPr marL="690372" lvl="1" indent="-342900"/>
            <a:r>
              <a:rPr lang="en-US" dirty="0"/>
              <a:t>Depend on abstractions, not concrete implementations	</a:t>
            </a:r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Developer Experience – Why Angular &amp; TypeScript?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27DE63A-8BB9-107E-BC10-1BB6D807585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Autocomplete &amp; refactoring </a:t>
            </a:r>
          </a:p>
          <a:p>
            <a:pPr marL="1028700" lvl="2" indent="-342900"/>
            <a:r>
              <a:rPr lang="en-US" dirty="0"/>
              <a:t>your IDE </a:t>
            </a:r>
            <a:r>
              <a:rPr lang="en-US" b="1" dirty="0"/>
              <a:t>knows</a:t>
            </a:r>
            <a:r>
              <a:rPr lang="en-US" dirty="0"/>
              <a:t> your types, properties, functions,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Real-time type checking</a:t>
            </a:r>
          </a:p>
          <a:p>
            <a:pPr marL="1028700" lvl="2" indent="-342900"/>
            <a:r>
              <a:rPr lang="en-US" dirty="0"/>
              <a:t>As you write code, TypeScript checks if you’re passing the right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Built-in best practices</a:t>
            </a:r>
          </a:p>
          <a:p>
            <a:pPr marL="1028700" lvl="2" indent="-342900"/>
            <a:r>
              <a:rPr lang="en-US" dirty="0"/>
              <a:t>Guides you to structure your application</a:t>
            </a:r>
          </a:p>
          <a:p>
            <a:pPr marL="1028700" lvl="2" indent="-342900"/>
            <a:r>
              <a:rPr lang="en-US" dirty="0"/>
              <a:t>Enforces separation of concerns</a:t>
            </a:r>
          </a:p>
          <a:p>
            <a:pPr marL="1028700" lvl="2" indent="-342900"/>
            <a:r>
              <a:rPr lang="en-US" dirty="0"/>
              <a:t>Promotes maintainability/scalability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“If it compiles, it probably works.”</a:t>
            </a:r>
          </a:p>
          <a:p>
            <a:pPr marL="690372" lvl="1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15" name="Picture Placeholder 14" descr="A person smiling in a black shirt&#10;&#10;AI-generated content may be incorrect.">
            <a:extLst>
              <a:ext uri="{FF2B5EF4-FFF2-40B4-BE49-F238E27FC236}">
                <a16:creationId xmlns:a16="http://schemas.microsoft.com/office/drawing/2014/main" id="{A6F3EC38-11CC-7ED6-F533-359F43D7544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056" b="140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 anchor="b">
            <a:normAutofit/>
          </a:bodyPr>
          <a:lstStyle/>
          <a:p>
            <a:r>
              <a:rPr lang="en-US" dirty="0"/>
              <a:t>When Should You Consider Angular?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1" dirty="0"/>
              <a:t>Teams with backend-style developers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Familiar patterns: classes, interfaces, dependency injection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Architecture is closer to backend languages like Java or C#</a:t>
            </a:r>
          </a:p>
          <a:p>
            <a:pPr>
              <a:lnSpc>
                <a:spcPct val="90000"/>
              </a:lnSpc>
            </a:pPr>
            <a:r>
              <a:rPr lang="en-US" sz="1500" b="1" dirty="0"/>
              <a:t>Codebases requiring maintainability over time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More predictable because of feature isolation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TypeScript improves safety over time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1" dirty="0"/>
              <a:t>Long-term, large-scale projects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Opinionated structure means developers don’t make architecture decisions, or reinvent architecture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Great for projects that will scale or involve different teams</a:t>
            </a:r>
          </a:p>
          <a:p>
            <a:pPr>
              <a:lnSpc>
                <a:spcPct val="90000"/>
              </a:lnSpc>
            </a:pPr>
            <a:r>
              <a:rPr lang="en-US" sz="1500" b="1" dirty="0"/>
              <a:t>Projects needing built-in structure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Out-of-the-box modules, routing, services, unit testing, dependency injection, etc.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Less setup, more consistency</a:t>
            </a:r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{62DB30AF-183A-4D34-8EF0-2441D50AC029}tf78438558_win32</Template>
  <TotalTime>70</TotalTime>
  <Words>449</Words>
  <Application>Microsoft Office PowerPoint</Application>
  <PresentationFormat>Widescreen</PresentationFormat>
  <Paragraphs>95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Custom</vt:lpstr>
      <vt:lpstr>Exploring angular</vt:lpstr>
      <vt:lpstr>agenda</vt:lpstr>
      <vt:lpstr>JavaScript</vt:lpstr>
      <vt:lpstr>TypeScript</vt:lpstr>
      <vt:lpstr>What is Angular?</vt:lpstr>
      <vt:lpstr>Core concepts in Angular</vt:lpstr>
      <vt:lpstr>SOLID Principles</vt:lpstr>
      <vt:lpstr>Developer Experience – Why Angular &amp; TypeScript?</vt:lpstr>
      <vt:lpstr>When Should You Consider Angular?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Davis,Andrew</dc:creator>
  <cp:lastModifiedBy>Davis,Andrew</cp:lastModifiedBy>
  <cp:revision>1</cp:revision>
  <dcterms:created xsi:type="dcterms:W3CDTF">2025-04-06T15:23:24Z</dcterms:created>
  <dcterms:modified xsi:type="dcterms:W3CDTF">2025-04-06T16:33:36Z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