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75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8A4B-4E0E-534D-A55F-14987C413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D531C-BCAA-8A4B-AEF8-4C8711DFD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4D7B-07E6-C04E-84A9-0A57FAD7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CF2-B7E1-334B-A6E1-9CE301E8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A010-8ABE-DC4B-80A5-2C3F0ADA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4B15-717F-2C49-B501-8B755E2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3F2D-4424-C04A-9933-1288F24F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E907-0BAF-434F-908E-93403806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B948-BD77-DB49-A098-59508C6E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F718-2721-E64E-BB37-82C9CF3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541D1-61F4-6745-AF18-FF12A3262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358BE-F915-B547-9A8F-72F7A3D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91CC-A070-BF48-BED8-7B3A431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BB5A-0587-5A47-B6DF-1D8E474A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805E-9CD1-114D-9BC4-ED1A260B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8A5A-CE33-944D-9FB2-DEB04FB7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0E55-4F3F-2E43-8162-A67DDC4A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1BDF-DE0C-1D4C-A8F6-4CDED5FB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5778-127B-A743-AD98-932B4977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0C0E-2714-9241-9E5F-B4CAB82A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4ECF-D915-B843-AF41-37E6CD23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03FD-EC3C-7745-9CCB-0B75276B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EACE-CD1B-5143-AF92-D29AE6F7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864B-FB34-8747-A7E9-92057951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78B7-E5D2-CC4C-A9A2-601B95E4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5390-F7DD-0543-8757-5A0769F3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F0C9-9C44-B44E-BF7F-6F976893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9ED2-502F-E74B-9CA9-04F05BDF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0B3E8-B28D-284E-AA2A-6118E158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1944-06DF-7545-8E48-B25D1F59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3AC16-05FC-544F-9E73-BBDAC5BD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9F17-3B54-9C4F-BDC9-EA5D72B0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F341-589E-144D-AFD3-FA3A9691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EE23-D897-3F4E-8BD5-3841CC4E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1A2ED-0FDD-B044-802F-AF35BBD0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E209-FAD1-184C-9016-93BA9A031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07A7B-C776-114B-A721-04839C61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F2D5E-50A6-2445-92B7-C085908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B9475-770F-1343-A9C8-ED69EC1D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702E-609B-6C44-8586-D0FE0DB3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82773-855B-DC45-95C4-2FE54ED0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AAF2-A5AE-4848-ADD5-97B10115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28EC-5F1B-E240-B8D7-99B5BD1B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603D4-DD46-8C43-8A41-BAACC797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78B98-3617-F44B-8C7A-42BB824E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BA183-A8BA-7546-A461-C86879D4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35BC-3940-0D40-A6B3-4545F70F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8144-DCD6-2443-A697-E57E6F6C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3D1A2-D4FC-6F42-8484-B7C68B37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982FA-C5BE-7E4B-8C13-7DFB0F36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98EE5-AD70-2847-8D0F-EF49689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40600-A229-1B42-8BCA-75DD438E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B7F-4F1F-354C-BC42-F9D5E7DD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1A74C-39EA-2747-BAE7-E362D5DEE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F97D7-0EC9-254B-9656-675D7C86C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6B833-9EEE-8B48-AB3F-AFA61C65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8AE93-957C-DD48-A1F4-4FA1F1F1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903D-3FC5-234B-8C4D-D8C5F7B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755C0-B888-3842-A341-CCC69E56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7EBC-885D-1A4A-8E21-A1926224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9A56-BCB9-D44F-93D6-BAF002C28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46C3-0141-2942-B085-E58262AC9F60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9C94-3B4C-CE4E-8288-37867EA4F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222C-ABC2-6342-A902-9ED17613A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9EDA-CCF5-3242-9644-5499231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65CCC-0BAE-564F-86B6-B5E3D87FB85E}"/>
              </a:ext>
            </a:extLst>
          </p:cNvPr>
          <p:cNvSpPr txBox="1"/>
          <p:nvPr/>
        </p:nvSpPr>
        <p:spPr>
          <a:xfrm>
            <a:off x="465854" y="41613"/>
            <a:ext cx="1689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Input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e.g. an Excel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A2E5E-7ECB-F54A-A475-EE6ACA858063}"/>
              </a:ext>
            </a:extLst>
          </p:cNvPr>
          <p:cNvCxnSpPr>
            <a:stCxn id="6" idx="3"/>
          </p:cNvCxnSpPr>
          <p:nvPr/>
        </p:nvCxnSpPr>
        <p:spPr>
          <a:xfrm flipV="1">
            <a:off x="2155740" y="364778"/>
            <a:ext cx="72429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3E549F-C1EB-0C4C-B30A-E96EF0AB51EB}"/>
              </a:ext>
            </a:extLst>
          </p:cNvPr>
          <p:cNvSpPr txBox="1"/>
          <p:nvPr/>
        </p:nvSpPr>
        <p:spPr>
          <a:xfrm>
            <a:off x="2823092" y="195473"/>
            <a:ext cx="8386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Import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8769C-F0C9-2645-9FFA-C1DAFFB3E64F}"/>
              </a:ext>
            </a:extLst>
          </p:cNvPr>
          <p:cNvSpPr txBox="1"/>
          <p:nvPr/>
        </p:nvSpPr>
        <p:spPr>
          <a:xfrm>
            <a:off x="4671760" y="195473"/>
            <a:ext cx="2210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Modify/Analyze/Plot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C21CA-BC34-5645-B375-E040B122E1FB}"/>
              </a:ext>
            </a:extLst>
          </p:cNvPr>
          <p:cNvSpPr txBox="1"/>
          <p:nvPr/>
        </p:nvSpPr>
        <p:spPr>
          <a:xfrm>
            <a:off x="7879775" y="195473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7BBFE-6E0B-1E43-BA2D-05BFB08683BD}"/>
              </a:ext>
            </a:extLst>
          </p:cNvPr>
          <p:cNvSpPr txBox="1"/>
          <p:nvPr/>
        </p:nvSpPr>
        <p:spPr>
          <a:xfrm>
            <a:off x="9398643" y="42965"/>
            <a:ext cx="21259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Output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e.g. statistics, plots…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0865F6B-280A-1943-88CA-9C778AC313DE}"/>
              </a:ext>
            </a:extLst>
          </p:cNvPr>
          <p:cNvSpPr/>
          <p:nvPr/>
        </p:nvSpPr>
        <p:spPr>
          <a:xfrm rot="16200000">
            <a:off x="5634858" y="-2160873"/>
            <a:ext cx="284666" cy="5908198"/>
          </a:xfrm>
          <a:prstGeom prst="leftBrace">
            <a:avLst>
              <a:gd name="adj1" fmla="val 13640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35E33E3D-B2B8-A94D-8B96-402B09D0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806" y="1119266"/>
            <a:ext cx="914400" cy="914400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492943DE-C55A-974E-9E24-9A95FA750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6965" y="1104978"/>
            <a:ext cx="914400" cy="9144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6C4A799A-170D-B94B-A31B-DFA01599605D}"/>
              </a:ext>
            </a:extLst>
          </p:cNvPr>
          <p:cNvSpPr/>
          <p:nvPr/>
        </p:nvSpPr>
        <p:spPr>
          <a:xfrm>
            <a:off x="4371974" y="1004966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3A79239-6E69-1543-BC48-191272648427}"/>
              </a:ext>
            </a:extLst>
          </p:cNvPr>
          <p:cNvSpPr/>
          <p:nvPr/>
        </p:nvSpPr>
        <p:spPr>
          <a:xfrm rot="10800000">
            <a:off x="4369478" y="1869926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6E36A-BDA3-E24D-B2BC-264C7BD85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000"/>
          <a:stretch/>
        </p:blipFill>
        <p:spPr>
          <a:xfrm>
            <a:off x="5007884" y="934703"/>
            <a:ext cx="1336983" cy="13767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D2C4A7-4B98-1F4F-9C45-AD32AD3B747B}"/>
              </a:ext>
            </a:extLst>
          </p:cNvPr>
          <p:cNvSpPr txBox="1"/>
          <p:nvPr/>
        </p:nvSpPr>
        <p:spPr>
          <a:xfrm>
            <a:off x="4615827" y="2459062"/>
            <a:ext cx="64028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R:</a:t>
            </a:r>
            <a:r>
              <a:rPr lang="en-US" dirty="0">
                <a:latin typeface="Helvetica" pitchFamily="2" charset="0"/>
              </a:rPr>
              <a:t> A common language between user and computer</a:t>
            </a:r>
          </a:p>
          <a:p>
            <a:r>
              <a:rPr lang="en-US" sz="1600" i="1" dirty="0">
                <a:latin typeface="Helvetica" pitchFamily="2" charset="0"/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Free and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Reproductible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Flexible</a:t>
            </a:r>
            <a:endParaRPr lang="en-US" sz="16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7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65CCC-0BAE-564F-86B6-B5E3D87FB85E}"/>
              </a:ext>
            </a:extLst>
          </p:cNvPr>
          <p:cNvSpPr txBox="1"/>
          <p:nvPr/>
        </p:nvSpPr>
        <p:spPr>
          <a:xfrm>
            <a:off x="465854" y="41613"/>
            <a:ext cx="1689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Input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e.g. an Excel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A2E5E-7ECB-F54A-A475-EE6ACA858063}"/>
              </a:ext>
            </a:extLst>
          </p:cNvPr>
          <p:cNvCxnSpPr>
            <a:stCxn id="6" idx="3"/>
          </p:cNvCxnSpPr>
          <p:nvPr/>
        </p:nvCxnSpPr>
        <p:spPr>
          <a:xfrm flipV="1">
            <a:off x="2155740" y="364778"/>
            <a:ext cx="72429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3E549F-C1EB-0C4C-B30A-E96EF0AB51EB}"/>
              </a:ext>
            </a:extLst>
          </p:cNvPr>
          <p:cNvSpPr txBox="1"/>
          <p:nvPr/>
        </p:nvSpPr>
        <p:spPr>
          <a:xfrm>
            <a:off x="2823092" y="195473"/>
            <a:ext cx="8386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Import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8769C-F0C9-2645-9FFA-C1DAFFB3E64F}"/>
              </a:ext>
            </a:extLst>
          </p:cNvPr>
          <p:cNvSpPr txBox="1"/>
          <p:nvPr/>
        </p:nvSpPr>
        <p:spPr>
          <a:xfrm>
            <a:off x="4671760" y="195473"/>
            <a:ext cx="2210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Modify/Analyze/Plot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C21CA-BC34-5645-B375-E040B122E1FB}"/>
              </a:ext>
            </a:extLst>
          </p:cNvPr>
          <p:cNvSpPr txBox="1"/>
          <p:nvPr/>
        </p:nvSpPr>
        <p:spPr>
          <a:xfrm>
            <a:off x="7879775" y="195473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7BBFE-6E0B-1E43-BA2D-05BFB08683BD}"/>
              </a:ext>
            </a:extLst>
          </p:cNvPr>
          <p:cNvSpPr txBox="1"/>
          <p:nvPr/>
        </p:nvSpPr>
        <p:spPr>
          <a:xfrm>
            <a:off x="9398643" y="42965"/>
            <a:ext cx="21259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Output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e.g. statistics, plots…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0865F6B-280A-1943-88CA-9C778AC313DE}"/>
              </a:ext>
            </a:extLst>
          </p:cNvPr>
          <p:cNvSpPr/>
          <p:nvPr/>
        </p:nvSpPr>
        <p:spPr>
          <a:xfrm rot="16200000">
            <a:off x="5634858" y="-2160873"/>
            <a:ext cx="284666" cy="5908198"/>
          </a:xfrm>
          <a:prstGeom prst="leftBrace">
            <a:avLst>
              <a:gd name="adj1" fmla="val 13640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35E33E3D-B2B8-A94D-8B96-402B09D0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220" y="1157700"/>
            <a:ext cx="914400" cy="914400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492943DE-C55A-974E-9E24-9A95FA750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6965" y="1104978"/>
            <a:ext cx="914400" cy="9144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6C4A799A-170D-B94B-A31B-DFA01599605D}"/>
              </a:ext>
            </a:extLst>
          </p:cNvPr>
          <p:cNvSpPr/>
          <p:nvPr/>
        </p:nvSpPr>
        <p:spPr>
          <a:xfrm>
            <a:off x="4371974" y="1004966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3A79239-6E69-1543-BC48-191272648427}"/>
              </a:ext>
            </a:extLst>
          </p:cNvPr>
          <p:cNvSpPr/>
          <p:nvPr/>
        </p:nvSpPr>
        <p:spPr>
          <a:xfrm rot="10800000">
            <a:off x="4369478" y="1869926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6E36A-BDA3-E24D-B2BC-264C7BD85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000"/>
          <a:stretch/>
        </p:blipFill>
        <p:spPr>
          <a:xfrm>
            <a:off x="5007884" y="934703"/>
            <a:ext cx="1336983" cy="1376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4FC86B-98A8-5C41-84FE-3F4E995BECA6}"/>
              </a:ext>
            </a:extLst>
          </p:cNvPr>
          <p:cNvSpPr txBox="1"/>
          <p:nvPr/>
        </p:nvSpPr>
        <p:spPr>
          <a:xfrm>
            <a:off x="4615827" y="2459062"/>
            <a:ext cx="64028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R:</a:t>
            </a:r>
            <a:r>
              <a:rPr lang="en-US" dirty="0">
                <a:latin typeface="Helvetica" pitchFamily="2" charset="0"/>
              </a:rPr>
              <a:t> A common language between user and computer</a:t>
            </a:r>
          </a:p>
          <a:p>
            <a:r>
              <a:rPr lang="en-US" sz="1600" i="1" dirty="0">
                <a:latin typeface="Helvetica" pitchFamily="2" charset="0"/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Free and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Reproductible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Flexible</a:t>
            </a:r>
            <a:endParaRPr lang="en-US" sz="1600" i="1" dirty="0"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AE0C7A-00BF-974E-AD52-B2C36017E2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33" t="31920" r="40469" b="31473"/>
          <a:stretch/>
        </p:blipFill>
        <p:spPr>
          <a:xfrm>
            <a:off x="1743260" y="1240949"/>
            <a:ext cx="2519984" cy="935017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0980DCF7-1920-5B44-9144-9820D855F1FF}"/>
              </a:ext>
            </a:extLst>
          </p:cNvPr>
          <p:cNvSpPr/>
          <p:nvPr/>
        </p:nvSpPr>
        <p:spPr>
          <a:xfrm>
            <a:off x="1494965" y="1053535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72487D1-1FF1-7449-9C35-403F4C9CB6B9}"/>
              </a:ext>
            </a:extLst>
          </p:cNvPr>
          <p:cNvSpPr/>
          <p:nvPr/>
        </p:nvSpPr>
        <p:spPr>
          <a:xfrm rot="10800000">
            <a:off x="1492469" y="1918495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29C86C-D08A-AE4B-8395-1E6D14EB5E64}"/>
              </a:ext>
            </a:extLst>
          </p:cNvPr>
          <p:cNvSpPr txBox="1"/>
          <p:nvPr/>
        </p:nvSpPr>
        <p:spPr>
          <a:xfrm>
            <a:off x="633969" y="2458506"/>
            <a:ext cx="44744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RStudio:</a:t>
            </a:r>
            <a:r>
              <a:rPr lang="en-US" dirty="0">
                <a:latin typeface="Helvetica" pitchFamily="2" charset="0"/>
              </a:rPr>
              <a:t> A friendly interface to R</a:t>
            </a:r>
          </a:p>
          <a:p>
            <a:r>
              <a:rPr lang="en-US" sz="1600" i="1" dirty="0">
                <a:latin typeface="Helvetica" pitchFamily="2" charset="0"/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Easy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Can be used to create projects</a:t>
            </a:r>
            <a:endParaRPr lang="en-US" sz="1600" i="1" dirty="0">
              <a:latin typeface="Helvetica" pitchFamily="2" charset="0"/>
            </a:endParaRPr>
          </a:p>
          <a:p>
            <a:endParaRPr lang="en-US" sz="16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7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65CCC-0BAE-564F-86B6-B5E3D87FB85E}"/>
              </a:ext>
            </a:extLst>
          </p:cNvPr>
          <p:cNvSpPr txBox="1"/>
          <p:nvPr/>
        </p:nvSpPr>
        <p:spPr>
          <a:xfrm>
            <a:off x="465854" y="41613"/>
            <a:ext cx="1689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Input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e.g. an Excel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A2E5E-7ECB-F54A-A475-EE6ACA858063}"/>
              </a:ext>
            </a:extLst>
          </p:cNvPr>
          <p:cNvCxnSpPr>
            <a:stCxn id="6" idx="3"/>
          </p:cNvCxnSpPr>
          <p:nvPr/>
        </p:nvCxnSpPr>
        <p:spPr>
          <a:xfrm flipV="1">
            <a:off x="2155740" y="364778"/>
            <a:ext cx="72429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3E549F-C1EB-0C4C-B30A-E96EF0AB51EB}"/>
              </a:ext>
            </a:extLst>
          </p:cNvPr>
          <p:cNvSpPr txBox="1"/>
          <p:nvPr/>
        </p:nvSpPr>
        <p:spPr>
          <a:xfrm>
            <a:off x="2823092" y="195473"/>
            <a:ext cx="8386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Import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8769C-F0C9-2645-9FFA-C1DAFFB3E64F}"/>
              </a:ext>
            </a:extLst>
          </p:cNvPr>
          <p:cNvSpPr txBox="1"/>
          <p:nvPr/>
        </p:nvSpPr>
        <p:spPr>
          <a:xfrm>
            <a:off x="4671760" y="195473"/>
            <a:ext cx="2210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Modify/Analyze/Plot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C21CA-BC34-5645-B375-E040B122E1FB}"/>
              </a:ext>
            </a:extLst>
          </p:cNvPr>
          <p:cNvSpPr txBox="1"/>
          <p:nvPr/>
        </p:nvSpPr>
        <p:spPr>
          <a:xfrm>
            <a:off x="7879775" y="195473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7BBFE-6E0B-1E43-BA2D-05BFB08683BD}"/>
              </a:ext>
            </a:extLst>
          </p:cNvPr>
          <p:cNvSpPr txBox="1"/>
          <p:nvPr/>
        </p:nvSpPr>
        <p:spPr>
          <a:xfrm>
            <a:off x="9398643" y="42965"/>
            <a:ext cx="21259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Output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e.g. statistics, plots…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0865F6B-280A-1943-88CA-9C778AC313DE}"/>
              </a:ext>
            </a:extLst>
          </p:cNvPr>
          <p:cNvSpPr/>
          <p:nvPr/>
        </p:nvSpPr>
        <p:spPr>
          <a:xfrm rot="16200000">
            <a:off x="5634858" y="-2160873"/>
            <a:ext cx="284666" cy="5908198"/>
          </a:xfrm>
          <a:prstGeom prst="leftBrace">
            <a:avLst>
              <a:gd name="adj1" fmla="val 13640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35E33E3D-B2B8-A94D-8B96-402B09D0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220" y="1157700"/>
            <a:ext cx="914400" cy="914400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492943DE-C55A-974E-9E24-9A95FA750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6965" y="1104978"/>
            <a:ext cx="914400" cy="9144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6C4A799A-170D-B94B-A31B-DFA01599605D}"/>
              </a:ext>
            </a:extLst>
          </p:cNvPr>
          <p:cNvSpPr/>
          <p:nvPr/>
        </p:nvSpPr>
        <p:spPr>
          <a:xfrm>
            <a:off x="4371974" y="1004966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3A79239-6E69-1543-BC48-191272648427}"/>
              </a:ext>
            </a:extLst>
          </p:cNvPr>
          <p:cNvSpPr/>
          <p:nvPr/>
        </p:nvSpPr>
        <p:spPr>
          <a:xfrm rot="10800000">
            <a:off x="4369478" y="1869926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6E36A-BDA3-E24D-B2BC-264C7BD85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000"/>
          <a:stretch/>
        </p:blipFill>
        <p:spPr>
          <a:xfrm>
            <a:off x="5007884" y="934703"/>
            <a:ext cx="1336983" cy="1376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4FC86B-98A8-5C41-84FE-3F4E995BECA6}"/>
              </a:ext>
            </a:extLst>
          </p:cNvPr>
          <p:cNvSpPr txBox="1"/>
          <p:nvPr/>
        </p:nvSpPr>
        <p:spPr>
          <a:xfrm>
            <a:off x="4615827" y="2459062"/>
            <a:ext cx="64028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R:</a:t>
            </a:r>
            <a:r>
              <a:rPr lang="en-US" dirty="0">
                <a:latin typeface="Helvetica" pitchFamily="2" charset="0"/>
              </a:rPr>
              <a:t> A common language between user and computer</a:t>
            </a:r>
          </a:p>
          <a:p>
            <a:r>
              <a:rPr lang="en-US" sz="1600" i="1" dirty="0">
                <a:latin typeface="Helvetica" pitchFamily="2" charset="0"/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Free and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Reproductible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Flexible</a:t>
            </a:r>
            <a:endParaRPr lang="en-US" sz="1600" i="1" dirty="0"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AE0C7A-00BF-974E-AD52-B2C36017E2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33" t="31920" r="40469" b="31473"/>
          <a:stretch/>
        </p:blipFill>
        <p:spPr>
          <a:xfrm>
            <a:off x="1743260" y="1240949"/>
            <a:ext cx="2519984" cy="935017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0980DCF7-1920-5B44-9144-9820D855F1FF}"/>
              </a:ext>
            </a:extLst>
          </p:cNvPr>
          <p:cNvSpPr/>
          <p:nvPr/>
        </p:nvSpPr>
        <p:spPr>
          <a:xfrm>
            <a:off x="1494965" y="1053535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72487D1-1FF1-7449-9C35-403F4C9CB6B9}"/>
              </a:ext>
            </a:extLst>
          </p:cNvPr>
          <p:cNvSpPr/>
          <p:nvPr/>
        </p:nvSpPr>
        <p:spPr>
          <a:xfrm rot="10800000">
            <a:off x="1492469" y="1918495"/>
            <a:ext cx="2757487" cy="395204"/>
          </a:xfrm>
          <a:custGeom>
            <a:avLst/>
            <a:gdLst>
              <a:gd name="connsiteX0" fmla="*/ 0 w 2543175"/>
              <a:gd name="connsiteY0" fmla="*/ 586032 h 586032"/>
              <a:gd name="connsiteX1" fmla="*/ 1357312 w 2543175"/>
              <a:gd name="connsiteY1" fmla="*/ 245 h 586032"/>
              <a:gd name="connsiteX2" fmla="*/ 2543175 w 2543175"/>
              <a:gd name="connsiteY2" fmla="*/ 528882 h 5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175" h="586032">
                <a:moveTo>
                  <a:pt x="0" y="586032"/>
                </a:moveTo>
                <a:cubicBezTo>
                  <a:pt x="466725" y="297901"/>
                  <a:pt x="933450" y="9770"/>
                  <a:pt x="1357312" y="245"/>
                </a:cubicBezTo>
                <a:cubicBezTo>
                  <a:pt x="1781174" y="-9280"/>
                  <a:pt x="2162174" y="259801"/>
                  <a:pt x="2543175" y="5288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29C86C-D08A-AE4B-8395-1E6D14EB5E64}"/>
              </a:ext>
            </a:extLst>
          </p:cNvPr>
          <p:cNvSpPr txBox="1"/>
          <p:nvPr/>
        </p:nvSpPr>
        <p:spPr>
          <a:xfrm>
            <a:off x="633969" y="2458506"/>
            <a:ext cx="44744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RStudio:</a:t>
            </a:r>
            <a:r>
              <a:rPr lang="en-US" dirty="0">
                <a:latin typeface="Helvetica" pitchFamily="2" charset="0"/>
              </a:rPr>
              <a:t> A friendly interface to R</a:t>
            </a:r>
          </a:p>
          <a:p>
            <a:r>
              <a:rPr lang="en-US" sz="1600" i="1" dirty="0">
                <a:latin typeface="Helvetica" pitchFamily="2" charset="0"/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Easy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Can be used to create projects</a:t>
            </a:r>
            <a:endParaRPr lang="en-US" sz="1600" i="1" dirty="0">
              <a:latin typeface="Helvetica" pitchFamily="2" charset="0"/>
            </a:endParaRPr>
          </a:p>
          <a:p>
            <a:endParaRPr lang="en-US" sz="1600" i="1" dirty="0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29E137D-B22B-944D-BE49-B56EE9FDFC5E}"/>
              </a:ext>
            </a:extLst>
          </p:cNvPr>
          <p:cNvSpPr/>
          <p:nvPr/>
        </p:nvSpPr>
        <p:spPr>
          <a:xfrm rot="20640665">
            <a:off x="3628611" y="3757422"/>
            <a:ext cx="1098615" cy="397790"/>
          </a:xfrm>
          <a:custGeom>
            <a:avLst/>
            <a:gdLst>
              <a:gd name="connsiteX0" fmla="*/ 1128712 w 1128712"/>
              <a:gd name="connsiteY0" fmla="*/ 42057 h 699282"/>
              <a:gd name="connsiteX1" fmla="*/ 642937 w 1128712"/>
              <a:gd name="connsiteY1" fmla="*/ 70632 h 699282"/>
              <a:gd name="connsiteX2" fmla="*/ 0 w 1128712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712" h="699282">
                <a:moveTo>
                  <a:pt x="1128712" y="42057"/>
                </a:moveTo>
                <a:cubicBezTo>
                  <a:pt x="979884" y="1575"/>
                  <a:pt x="831056" y="-38906"/>
                  <a:pt x="642937" y="70632"/>
                </a:cubicBezTo>
                <a:cubicBezTo>
                  <a:pt x="454818" y="180170"/>
                  <a:pt x="227409" y="439726"/>
                  <a:pt x="0" y="6992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D1B7542-1A97-7E48-B10D-B40BAAA4C403}"/>
              </a:ext>
            </a:extLst>
          </p:cNvPr>
          <p:cNvSpPr/>
          <p:nvPr/>
        </p:nvSpPr>
        <p:spPr>
          <a:xfrm rot="1550149" flipH="1">
            <a:off x="6162503" y="3653650"/>
            <a:ext cx="1226574" cy="397790"/>
          </a:xfrm>
          <a:custGeom>
            <a:avLst/>
            <a:gdLst>
              <a:gd name="connsiteX0" fmla="*/ 1128712 w 1128712"/>
              <a:gd name="connsiteY0" fmla="*/ 42057 h 699282"/>
              <a:gd name="connsiteX1" fmla="*/ 642937 w 1128712"/>
              <a:gd name="connsiteY1" fmla="*/ 70632 h 699282"/>
              <a:gd name="connsiteX2" fmla="*/ 0 w 1128712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712" h="699282">
                <a:moveTo>
                  <a:pt x="1128712" y="42057"/>
                </a:moveTo>
                <a:cubicBezTo>
                  <a:pt x="979884" y="1575"/>
                  <a:pt x="831056" y="-38906"/>
                  <a:pt x="642937" y="70632"/>
                </a:cubicBezTo>
                <a:cubicBezTo>
                  <a:pt x="454818" y="180170"/>
                  <a:pt x="227409" y="439726"/>
                  <a:pt x="0" y="699282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DAD1C-96C9-F945-BD8C-6CB295ACFD20}"/>
              </a:ext>
            </a:extLst>
          </p:cNvPr>
          <p:cNvSpPr txBox="1"/>
          <p:nvPr/>
        </p:nvSpPr>
        <p:spPr>
          <a:xfrm>
            <a:off x="6714383" y="43911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 scripts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0A31CF-8D94-2047-97CE-D3D80A6C1ECD}"/>
              </a:ext>
            </a:extLst>
          </p:cNvPr>
          <p:cNvSpPr txBox="1"/>
          <p:nvPr/>
        </p:nvSpPr>
        <p:spPr>
          <a:xfrm>
            <a:off x="2269215" y="43911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 packages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09222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162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Jorge Barros Henriques</dc:creator>
  <cp:lastModifiedBy>Gil Jorge Barros Henriques</cp:lastModifiedBy>
  <cp:revision>5</cp:revision>
  <dcterms:created xsi:type="dcterms:W3CDTF">2020-06-07T18:14:45Z</dcterms:created>
  <dcterms:modified xsi:type="dcterms:W3CDTF">2020-06-07T19:05:19Z</dcterms:modified>
</cp:coreProperties>
</file>