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bsjrhWHk8s?autoplay=1;rel=0&amp;controls=0&amp;showinfo=0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Balloon Assisted Microgravity: Ground Control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906250" y="3924925"/>
            <a:ext cx="3648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Geltz, Priscilla Ryan and Luis O’Donnel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by Florida Space Institute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43609" y="1567550"/>
            <a:ext cx="7292791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" sz="2000" dirty="0"/>
              <a:t>Create an efficient system for testing microgravity experiments</a:t>
            </a:r>
            <a:endParaRPr sz="2000" dirty="0"/>
          </a:p>
          <a:p>
            <a:pPr marL="228600" lvl="0" indent="-203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•"/>
            </a:pPr>
            <a:r>
              <a:rPr lang="en" sz="2000" dirty="0"/>
              <a:t>Continuation of MAE team’s work</a:t>
            </a:r>
            <a:endParaRPr sz="2000" dirty="0"/>
          </a:p>
          <a:p>
            <a:pPr marL="228600" lvl="0" indent="-203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•"/>
            </a:pPr>
            <a:r>
              <a:rPr lang="en" sz="2000" dirty="0"/>
              <a:t>Drop aerodynamic capsule from 100,000 feet</a:t>
            </a:r>
            <a:endParaRPr sz="2000" dirty="0"/>
          </a:p>
          <a:p>
            <a:pPr marL="228600" lvl="0" indent="-203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2000" dirty="0"/>
              <a:t>Reduce overall cost of experiments</a:t>
            </a:r>
            <a:endParaRPr sz="20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Diagram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80200" y="1229850"/>
            <a:ext cx="1333500" cy="1169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01800" y="2617288"/>
            <a:ext cx="1290300" cy="424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-2836784">
            <a:off x="745648" y="3943160"/>
            <a:ext cx="1071903" cy="1054488"/>
          </a:xfrm>
          <a:prstGeom prst="teardrop">
            <a:avLst>
              <a:gd name="adj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087100" y="3282050"/>
            <a:ext cx="1143000" cy="6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Shape 151"/>
          <p:cNvCxnSpPr>
            <a:stCxn id="148" idx="0"/>
            <a:endCxn id="148" idx="0"/>
          </p:cNvCxnSpPr>
          <p:nvPr/>
        </p:nvCxnSpPr>
        <p:spPr>
          <a:xfrm>
            <a:off x="1246950" y="26172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Shape 152"/>
          <p:cNvCxnSpPr>
            <a:stCxn id="147" idx="4"/>
            <a:endCxn id="148" idx="0"/>
          </p:cNvCxnSpPr>
          <p:nvPr/>
        </p:nvCxnSpPr>
        <p:spPr>
          <a:xfrm>
            <a:off x="1246950" y="2398950"/>
            <a:ext cx="0" cy="21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Shape 153"/>
          <p:cNvCxnSpPr>
            <a:stCxn id="148" idx="2"/>
            <a:endCxn id="149" idx="7"/>
          </p:cNvCxnSpPr>
          <p:nvPr/>
        </p:nvCxnSpPr>
        <p:spPr>
          <a:xfrm>
            <a:off x="1246950" y="3041488"/>
            <a:ext cx="10800" cy="67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/>
          <p:nvPr/>
        </p:nvSpPr>
        <p:spPr>
          <a:xfrm>
            <a:off x="6617888" y="1229850"/>
            <a:ext cx="1143000" cy="623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Shape 155"/>
          <p:cNvCxnSpPr>
            <a:stCxn id="150" idx="1"/>
          </p:cNvCxnSpPr>
          <p:nvPr/>
        </p:nvCxnSpPr>
        <p:spPr>
          <a:xfrm rot="10800000">
            <a:off x="3827300" y="3585050"/>
            <a:ext cx="259800" cy="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>
            <a:off x="3861975" y="3185350"/>
            <a:ext cx="0" cy="38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>
            <a:stCxn id="149" idx="1"/>
          </p:cNvCxnSpPr>
          <p:nvPr/>
        </p:nvCxnSpPr>
        <p:spPr>
          <a:xfrm>
            <a:off x="1812566" y="4444948"/>
            <a:ext cx="213600" cy="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043575" y="4182550"/>
            <a:ext cx="0" cy="268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Shape 159"/>
          <p:cNvCxnSpPr/>
          <p:nvPr/>
        </p:nvCxnSpPr>
        <p:spPr>
          <a:xfrm rot="10800000" flipH="1">
            <a:off x="2225425" y="3463750"/>
            <a:ext cx="1446000" cy="85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60" name="Shape 160"/>
          <p:cNvSpPr/>
          <p:nvPr/>
        </p:nvSpPr>
        <p:spPr>
          <a:xfrm rot="-831" flipH="1">
            <a:off x="6617911" y="1853354"/>
            <a:ext cx="1241700" cy="423900"/>
          </a:xfrm>
          <a:prstGeom prst="parallelogram">
            <a:avLst>
              <a:gd name="adj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16450" y="3069800"/>
            <a:ext cx="1723200" cy="103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Shape 162"/>
          <p:cNvCxnSpPr>
            <a:stCxn id="150" idx="3"/>
            <a:endCxn id="161" idx="1"/>
          </p:cNvCxnSpPr>
          <p:nvPr/>
        </p:nvCxnSpPr>
        <p:spPr>
          <a:xfrm rot="10800000" flipH="1">
            <a:off x="5230100" y="3589250"/>
            <a:ext cx="11865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>
            <a:stCxn id="161" idx="0"/>
            <a:endCxn id="160" idx="3"/>
          </p:cNvCxnSpPr>
          <p:nvPr/>
        </p:nvCxnSpPr>
        <p:spPr>
          <a:xfrm rot="10800000" flipH="1">
            <a:off x="7278050" y="2277200"/>
            <a:ext cx="13800" cy="792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Shape 164"/>
          <p:cNvSpPr txBox="1"/>
          <p:nvPr/>
        </p:nvSpPr>
        <p:spPr>
          <a:xfrm>
            <a:off x="3853275" y="3905450"/>
            <a:ext cx="1671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Raspberry Pi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116000" y="4135000"/>
            <a:ext cx="2337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Database and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Application Server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069800" y="442300"/>
            <a:ext cx="2337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Ground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Control Station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965100" y="1425000"/>
            <a:ext cx="1241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Weather Balloon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5350" y="2491700"/>
            <a:ext cx="1671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Spool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Platform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449050" y="4406750"/>
            <a:ext cx="1671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Capsule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Easy to set up and use - docker container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Adaptive to design changes - robust database design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 dirty="0"/>
              <a:t>Solid platform for expansion - detail oriented REST API</a:t>
            </a:r>
            <a:endParaRPr sz="1800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673" y="3212323"/>
            <a:ext cx="2170150" cy="16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pic>
        <p:nvPicPr>
          <p:cNvPr id="1026" name="Picture 2" descr="Image result for Mysql">
            <a:extLst>
              <a:ext uri="{FF2B5EF4-FFF2-40B4-BE49-F238E27FC236}">
                <a16:creationId xmlns:a16="http://schemas.microsoft.com/office/drawing/2014/main" id="{027F1D5D-F44C-4BDA-AEFD-A71FA4C3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6" y="1503919"/>
            <a:ext cx="2556403" cy="106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ressjs">
            <a:extLst>
              <a:ext uri="{FF2B5EF4-FFF2-40B4-BE49-F238E27FC236}">
                <a16:creationId xmlns:a16="http://schemas.microsoft.com/office/drawing/2014/main" id="{0EBAB977-31F5-42C9-B137-68B2996E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5" y="3309105"/>
            <a:ext cx="2555079" cy="7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js">
            <a:extLst>
              <a:ext uri="{FF2B5EF4-FFF2-40B4-BE49-F238E27FC236}">
                <a16:creationId xmlns:a16="http://schemas.microsoft.com/office/drawing/2014/main" id="{877EED26-90A0-4841-8902-D9886628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71" y="3102771"/>
            <a:ext cx="1941307" cy="11874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CE18F8B-AE8A-430A-8178-E2ADB839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69" y="1451912"/>
            <a:ext cx="2212467" cy="12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assportjs">
            <a:extLst>
              <a:ext uri="{FF2B5EF4-FFF2-40B4-BE49-F238E27FC236}">
                <a16:creationId xmlns:a16="http://schemas.microsoft.com/office/drawing/2014/main" id="{0502D8F1-BB6C-4115-A70F-6BD77C2D4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r="9388" b="22250"/>
          <a:stretch/>
        </p:blipFill>
        <p:spPr bwMode="auto">
          <a:xfrm>
            <a:off x="3422265" y="3198180"/>
            <a:ext cx="2956891" cy="9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crypt">
            <a:extLst>
              <a:ext uri="{FF2B5EF4-FFF2-40B4-BE49-F238E27FC236}">
                <a16:creationId xmlns:a16="http://schemas.microsoft.com/office/drawing/2014/main" id="{4EE7A910-37FE-4819-865B-10BB0231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47" y="1714196"/>
            <a:ext cx="2382360" cy="7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ocker">
            <a:extLst>
              <a:ext uri="{FF2B5EF4-FFF2-40B4-BE49-F238E27FC236}">
                <a16:creationId xmlns:a16="http://schemas.microsoft.com/office/drawing/2014/main" id="{CAA0CCAF-BE00-436A-931F-150F9566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99" y="382311"/>
            <a:ext cx="2828925" cy="75247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245950" y="397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Explained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09775" y="1987826"/>
            <a:ext cx="3781200" cy="264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US" sz="1800" dirty="0"/>
              <a:t>Foreign keys promote structure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Dynamic sensors and error codes allow adaptation</a:t>
            </a:r>
            <a:endParaRPr sz="1800" dirty="0"/>
          </a:p>
          <a:p>
            <a:pPr marL="0" lvl="0" indent="0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25" y="300300"/>
            <a:ext cx="4520825" cy="46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93725" y="3298000"/>
            <a:ext cx="1143000" cy="6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Shape 196"/>
          <p:cNvCxnSpPr>
            <a:stCxn id="195" idx="1"/>
          </p:cNvCxnSpPr>
          <p:nvPr/>
        </p:nvCxnSpPr>
        <p:spPr>
          <a:xfrm rot="10800000">
            <a:off x="633925" y="3601000"/>
            <a:ext cx="259800" cy="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>
            <a:off x="659900" y="3216625"/>
            <a:ext cx="0" cy="38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 rot="-831" flipH="1">
            <a:off x="6592361" y="3709254"/>
            <a:ext cx="1241700" cy="423900"/>
          </a:xfrm>
          <a:prstGeom prst="parallelogram">
            <a:avLst>
              <a:gd name="adj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223075" y="3085750"/>
            <a:ext cx="1723200" cy="103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" name="Shape 200"/>
          <p:cNvCxnSpPr>
            <a:stCxn id="195" idx="3"/>
            <a:endCxn id="199" idx="1"/>
          </p:cNvCxnSpPr>
          <p:nvPr/>
        </p:nvCxnSpPr>
        <p:spPr>
          <a:xfrm rot="10800000" flipH="1">
            <a:off x="2036725" y="3605200"/>
            <a:ext cx="11865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Shape 201"/>
          <p:cNvCxnSpPr>
            <a:stCxn id="199" idx="3"/>
          </p:cNvCxnSpPr>
          <p:nvPr/>
        </p:nvCxnSpPr>
        <p:spPr>
          <a:xfrm rot="10800000" flipH="1">
            <a:off x="4946275" y="3605050"/>
            <a:ext cx="22632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Shape 202"/>
          <p:cNvSpPr txBox="1"/>
          <p:nvPr/>
        </p:nvSpPr>
        <p:spPr>
          <a:xfrm>
            <a:off x="659900" y="3921400"/>
            <a:ext cx="1671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Raspberry Pi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922625" y="4150950"/>
            <a:ext cx="2337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Database and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Application Server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132625" y="4150950"/>
            <a:ext cx="2337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Ground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Control Station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592338" y="3085750"/>
            <a:ext cx="1143000" cy="623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34075" y="1416850"/>
            <a:ext cx="29217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Andrew:</a:t>
            </a:r>
            <a:endParaRPr sz="18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Systems Administration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Capsule Communications Interface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API and database procedures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Authentication</a:t>
            </a:r>
            <a:endParaRPr sz="140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999550" y="1416850"/>
            <a:ext cx="26379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Luis:</a:t>
            </a:r>
            <a:endParaRPr sz="18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Administration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027500" y="1416850"/>
            <a:ext cx="26379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Priscilla:</a:t>
            </a:r>
            <a:endParaRPr sz="18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Design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5E659CC6-8AD6-4F31-AE77-AB493D4277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000"/>
    </mc:Choice>
    <mc:Fallback>
      <p:transition spd="slow" advTm="17500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</Words>
  <Application>Microsoft Office PowerPoint</Application>
  <PresentationFormat>On-screen Show (16:9)</PresentationFormat>
  <Paragraphs>41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Balloon Assisted Microgravity: Ground Control</vt:lpstr>
      <vt:lpstr>Purpose</vt:lpstr>
      <vt:lpstr>Project Diagram</vt:lpstr>
      <vt:lpstr>Design Approach</vt:lpstr>
      <vt:lpstr>Technologies</vt:lpstr>
      <vt:lpstr>Schema Explained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Balloon Assisted Microgravity: Ground Control</dc:title>
  <cp:lastModifiedBy>Andrew</cp:lastModifiedBy>
  <cp:revision>5</cp:revision>
  <dcterms:modified xsi:type="dcterms:W3CDTF">2018-04-19T03:22:04Z</dcterms:modified>
</cp:coreProperties>
</file>