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51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82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BDCE-8DB1-470C-BF99-72D4DEC6469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97465-B756-4CE1-B2D0-2C35A6E39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OOP &amp; </a:t>
            </a:r>
            <a:r>
              <a:rPr lang="da-DK" dirty="0" err="1"/>
              <a:t>Designpatterns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3CD2D8-B63D-491F-AEFB-62959E6E3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8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C8984-EA5C-407F-81ED-409723B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                 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66B160-9BEE-451F-A034-2941DAF4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12A4F6B-9C24-4C2C-B5D2-2943ADCD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748"/>
            <a:ext cx="4408889" cy="688889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A18DFB4-0F3C-4100-B18E-3398FA4B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68" y="1468439"/>
            <a:ext cx="7580670" cy="39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1E21A-9EBA-474E-A996-016174C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C89CC9-38BA-4D6A-AD97-B1CEBCB1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Observer</a:t>
            </a:r>
          </a:p>
          <a:p>
            <a:pPr lvl="1"/>
            <a:r>
              <a:rPr lang="da-DK" dirty="0" err="1"/>
              <a:t>Suscribe</a:t>
            </a:r>
            <a:r>
              <a:rPr lang="da-DK" dirty="0"/>
              <a:t> metoder  til events </a:t>
            </a:r>
          </a:p>
          <a:p>
            <a:pPr lvl="2"/>
            <a:r>
              <a:rPr lang="da-DK" dirty="0"/>
              <a:t>I stedet for at tjekke om noget er sket</a:t>
            </a:r>
          </a:p>
          <a:p>
            <a:pPr lvl="2"/>
            <a:r>
              <a:rPr lang="da-DK" dirty="0"/>
              <a:t>Notificer ”</a:t>
            </a:r>
            <a:r>
              <a:rPr lang="da-DK" dirty="0" err="1"/>
              <a:t>subscribers</a:t>
            </a:r>
            <a:r>
              <a:rPr lang="da-DK" dirty="0"/>
              <a:t>” når det sker </a:t>
            </a:r>
          </a:p>
          <a:p>
            <a:pPr lvl="1"/>
            <a:endParaRPr lang="da-DK" dirty="0"/>
          </a:p>
          <a:p>
            <a:r>
              <a:rPr lang="da-DK" dirty="0" err="1"/>
              <a:t>Strategy</a:t>
            </a:r>
            <a:endParaRPr lang="da-DK" dirty="0"/>
          </a:p>
          <a:p>
            <a:pPr lvl="1"/>
            <a:r>
              <a:rPr lang="da-DK" dirty="0"/>
              <a:t>Knytter handlinger til et Interface (</a:t>
            </a:r>
            <a:r>
              <a:rPr lang="da-DK" dirty="0" err="1"/>
              <a:t>IAction</a:t>
            </a:r>
            <a:r>
              <a:rPr lang="da-DK" dirty="0"/>
              <a:t>) =&gt; (Jump : </a:t>
            </a:r>
            <a:r>
              <a:rPr lang="da-DK" dirty="0" err="1"/>
              <a:t>IAction</a:t>
            </a:r>
            <a:r>
              <a:rPr lang="da-DK" dirty="0"/>
              <a:t>)</a:t>
            </a:r>
          </a:p>
          <a:p>
            <a:r>
              <a:rPr lang="da-DK" dirty="0"/>
              <a:t>State</a:t>
            </a:r>
          </a:p>
          <a:p>
            <a:pPr lvl="1"/>
            <a:r>
              <a:rPr lang="da-DK" dirty="0" err="1"/>
              <a:t>StateMachine</a:t>
            </a:r>
            <a:r>
              <a:rPr lang="da-DK" dirty="0"/>
              <a:t> håndtere at skifte adfærd og funktionalitet baseret på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0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38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4C65EF45-751F-4B16-8EF6-0D1382C9D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0D52FB-FECF-4A00-8723-C495FDB7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D018133-3937-4214-84A0-078C86E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88" y="1592124"/>
            <a:ext cx="4653787" cy="379411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CC2761D-2E27-476A-8AFD-9E6BE637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00" y="1592124"/>
            <a:ext cx="4653787" cy="36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685037-F24E-4A34-88E8-DA4E974A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 err="1"/>
              <a:t>Misc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930B69-AF04-4D2D-98DF-80881657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Loading</a:t>
            </a:r>
            <a:endParaRPr lang="da-DK" dirty="0"/>
          </a:p>
          <a:p>
            <a:pPr lvl="1"/>
            <a:r>
              <a:rPr lang="da-DK" dirty="0"/>
              <a:t>Forsink oprettelse indtil det er nødvendigt</a:t>
            </a:r>
          </a:p>
          <a:p>
            <a:pPr lvl="1"/>
            <a:endParaRPr lang="da-DK" dirty="0"/>
          </a:p>
          <a:p>
            <a:r>
              <a:rPr lang="da-DK" dirty="0"/>
              <a:t>Fx. Indlæs tekst i en bog når den åbnes</a:t>
            </a:r>
          </a:p>
          <a:p>
            <a:pPr lvl="1"/>
            <a:r>
              <a:rPr lang="da-DK" dirty="0"/>
              <a:t>Sparer hukommelse</a:t>
            </a:r>
          </a:p>
          <a:p>
            <a:pPr lvl="1"/>
            <a:r>
              <a:rPr lang="da-DK" dirty="0"/>
              <a:t>Hurtigere opstart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7AAF70F-2411-4DFC-95FF-6FE2D8F3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71532"/>
            <a:ext cx="6953577" cy="338986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AE89C-FB85-4A16-98DB-501AE068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495A64-B3F0-428B-9ADD-CE154E7E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9ECC-C0C1-4E32-AD89-03EED6C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970F0B-874C-4BEF-9C75-21EA249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6EF2B-4B38-4011-814A-08736FFB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OOP?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97B2AC-C5F8-45B5-86C4-B3F523E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Programmeringsparadigme</a:t>
            </a:r>
          </a:p>
          <a:p>
            <a:pPr lvl="1"/>
            <a:r>
              <a:rPr lang="da-DK" dirty="0"/>
              <a:t>- En programmerings stil / logisk tilgang til problemløsning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Idéen om at tilknytte funktionalitet til ”objekter”</a:t>
            </a:r>
          </a:p>
          <a:p>
            <a:pPr lvl="1"/>
            <a:r>
              <a:rPr lang="da-DK" dirty="0"/>
              <a:t>Hund =&gt; Gø(), Spise(</a:t>
            </a:r>
            <a:r>
              <a:rPr lang="da-DK" dirty="0" err="1"/>
              <a:t>kødBen</a:t>
            </a:r>
            <a:r>
              <a:rPr lang="da-DK" dirty="0"/>
              <a:t>), Løbe(), Skide(</a:t>
            </a:r>
            <a:r>
              <a:rPr lang="da-DK" dirty="0" err="1"/>
              <a:t>dyrtTæppe</a:t>
            </a:r>
            <a:r>
              <a:rPr lang="da-DK" dirty="0"/>
              <a:t>) </a:t>
            </a:r>
          </a:p>
          <a:p>
            <a:pPr lvl="1"/>
            <a:endParaRPr lang="da-DK" dirty="0"/>
          </a:p>
          <a:p>
            <a:r>
              <a:rPr lang="da-DK" dirty="0"/>
              <a:t>De 4 primære principper i OOP:</a:t>
            </a:r>
          </a:p>
          <a:p>
            <a:pPr lvl="1"/>
            <a:r>
              <a:rPr lang="da-DK" dirty="0" err="1"/>
              <a:t>Encapsulation</a:t>
            </a:r>
            <a:r>
              <a:rPr lang="da-DK" dirty="0"/>
              <a:t>, Data </a:t>
            </a:r>
            <a:r>
              <a:rPr lang="da-DK" dirty="0" err="1"/>
              <a:t>Abstraction</a:t>
            </a:r>
            <a:r>
              <a:rPr lang="da-DK" dirty="0"/>
              <a:t>, </a:t>
            </a:r>
            <a:r>
              <a:rPr lang="da-DK" dirty="0" err="1"/>
              <a:t>Inheritance</a:t>
            </a:r>
            <a:r>
              <a:rPr lang="da-DK" dirty="0"/>
              <a:t> &amp; </a:t>
            </a:r>
            <a:r>
              <a:rPr lang="da-DK" dirty="0" err="1"/>
              <a:t>Polymorphism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BC815-6A99-42BD-8320-109F276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Encapsulation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ACB6F2-BA6F-4BAA-A838-FCB1A8F7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Opdeler funktionalitet i klasser</a:t>
            </a:r>
          </a:p>
          <a:p>
            <a:r>
              <a:rPr lang="da-DK" dirty="0"/>
              <a:t>Variabler og funktioner -&gt; </a:t>
            </a:r>
            <a:r>
              <a:rPr lang="da-DK" dirty="0" err="1"/>
              <a:t>fields</a:t>
            </a:r>
            <a:r>
              <a:rPr lang="da-DK" dirty="0"/>
              <a:t> og metoder</a:t>
            </a:r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E57120C-ACAB-4733-A4CA-EA9FCA3D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24" y="1978703"/>
            <a:ext cx="3238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88DF-9BEA-4320-945C-0E48494B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Abstraction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925A35-8FDF-4A62-8828-E2E8B52B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80286" cy="3777622"/>
          </a:xfrm>
        </p:spPr>
        <p:txBody>
          <a:bodyPr/>
          <a:lstStyle/>
          <a:p>
            <a:r>
              <a:rPr lang="da-DK" dirty="0"/>
              <a:t>Skjul overflødig funktionalitet</a:t>
            </a:r>
          </a:p>
          <a:p>
            <a:pPr lvl="1"/>
            <a:r>
              <a:rPr lang="da-DK" dirty="0"/>
              <a:t>Der ikke burde tilgås udefra</a:t>
            </a:r>
          </a:p>
          <a:p>
            <a:r>
              <a:rPr lang="da-DK" dirty="0"/>
              <a:t>Simplificere dine klasser</a:t>
            </a:r>
          </a:p>
          <a:p>
            <a:pPr lvl="1"/>
            <a:r>
              <a:rPr lang="da-DK" dirty="0"/>
              <a:t>Tillader ændringer, uden at påvirke hvordan </a:t>
            </a:r>
            <a:r>
              <a:rPr lang="da-DK" dirty="0" err="1"/>
              <a:t>funktionaliteter</a:t>
            </a:r>
            <a:r>
              <a:rPr lang="da-DK" dirty="0"/>
              <a:t> tilgås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Fx </a:t>
            </a:r>
            <a:r>
              <a:rPr lang="da-DK" dirty="0" err="1"/>
              <a:t>List.Sort</a:t>
            </a:r>
            <a:endParaRPr lang="da-DK" dirty="0"/>
          </a:p>
          <a:p>
            <a:pPr lvl="1"/>
            <a:r>
              <a:rPr lang="da-DK" dirty="0" err="1"/>
              <a:t>QuickSort</a:t>
            </a:r>
            <a:r>
              <a:rPr lang="da-DK" dirty="0"/>
              <a:t> / </a:t>
            </a:r>
            <a:r>
              <a:rPr lang="da-DK" dirty="0" err="1"/>
              <a:t>Insertion</a:t>
            </a:r>
            <a:r>
              <a:rPr lang="da-DK" dirty="0"/>
              <a:t> sort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564A7E9-0074-4836-B4CE-3622EC8F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98" y="150261"/>
            <a:ext cx="2914650" cy="31146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9DD2459-4F60-4158-9A2E-C2C0A4A1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161" y="3593064"/>
            <a:ext cx="2219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3D5D-7BF6-4FAF-BA8B-90FB412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560DB2-8F61-4AFC-AF81-76BB54C4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306" y="1993441"/>
            <a:ext cx="5366723" cy="3777622"/>
          </a:xfrm>
        </p:spPr>
        <p:txBody>
          <a:bodyPr/>
          <a:lstStyle/>
          <a:p>
            <a:r>
              <a:rPr lang="da-DK" dirty="0"/>
              <a:t>Idéen om at nedarve funktionalitet</a:t>
            </a:r>
          </a:p>
          <a:p>
            <a:endParaRPr lang="da-DK" dirty="0"/>
          </a:p>
          <a:p>
            <a:r>
              <a:rPr lang="da-DK" dirty="0"/>
              <a:t>#</a:t>
            </a:r>
            <a:r>
              <a:rPr lang="da-DK" dirty="0" err="1"/>
              <a:t>Protected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modifier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Virtual metoder – defineres men kan </a:t>
            </a:r>
            <a:r>
              <a:rPr lang="da-DK" dirty="0" err="1"/>
              <a:t>overskrives</a:t>
            </a:r>
            <a:endParaRPr lang="da-DK" dirty="0"/>
          </a:p>
          <a:p>
            <a:r>
              <a:rPr lang="da-DK" dirty="0"/>
              <a:t>Abstract metoder – Skal have en metode</a:t>
            </a:r>
          </a:p>
          <a:p>
            <a:pPr lvl="1"/>
            <a:r>
              <a:rPr lang="da-DK" dirty="0"/>
              <a:t>Ligesom interface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055AE92-D703-4EB1-875C-A3AAD83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48" y="535669"/>
            <a:ext cx="2214684" cy="4111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FE28DE2-09A5-44D9-82FA-7722EB1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48" y="903255"/>
            <a:ext cx="3249092" cy="33154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1CEA474-26F5-4A22-A00E-B71641592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048" y="1232353"/>
            <a:ext cx="2506437" cy="27849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C9E8E7D-C421-4992-9D77-B9E7B4BEF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048" y="1495359"/>
            <a:ext cx="2745150" cy="35806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7973235-277B-4AAD-B5B0-59E18D5DB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029" y="2541510"/>
            <a:ext cx="5610775" cy="41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350FE-46C4-4189-980B-03A08462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 err="1"/>
              <a:t>Polymorphism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0BD306-B8D1-45E3-AE65-06492FFC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/>
              <a:t>Konceptet af at objekter kan have Mange forme</a:t>
            </a:r>
          </a:p>
          <a:p>
            <a:endParaRPr lang="da-DK" dirty="0"/>
          </a:p>
          <a:p>
            <a:r>
              <a:rPr lang="da-DK" dirty="0"/>
              <a:t>En hund er ikke bare en hund</a:t>
            </a:r>
          </a:p>
          <a:p>
            <a:pPr lvl="1"/>
            <a:r>
              <a:rPr lang="da-DK" dirty="0" err="1"/>
              <a:t>Canine</a:t>
            </a:r>
            <a:r>
              <a:rPr lang="da-DK" dirty="0"/>
              <a:t>, </a:t>
            </a:r>
            <a:r>
              <a:rPr lang="da-DK" dirty="0" err="1"/>
              <a:t>Mammal</a:t>
            </a:r>
            <a:r>
              <a:rPr lang="da-DK" dirty="0"/>
              <a:t>, Animal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DA33CB-48C3-4BF3-97FA-BBC055C3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28242"/>
            <a:ext cx="6953577" cy="427644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9AF7B-F8F2-468B-B93B-BEC2C22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Patterns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DD96C0-1BDC-40EC-BF2F-EB8F258C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Structural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en-US" dirty="0"/>
              <a:t>Behavioral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995C-40FE-4207-B431-33EF25B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1E2C45-BD24-4DAC-9FF6-ED760CE4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9866312" cy="481298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Håndtere </a:t>
            </a:r>
            <a:r>
              <a:rPr lang="da-DK" dirty="0" err="1"/>
              <a:t>instancieringen</a:t>
            </a:r>
            <a:r>
              <a:rPr lang="da-DK" dirty="0"/>
              <a:t> af objekter</a:t>
            </a:r>
          </a:p>
          <a:p>
            <a:r>
              <a:rPr lang="da-DK" dirty="0"/>
              <a:t>Builder </a:t>
            </a:r>
          </a:p>
          <a:p>
            <a:pPr lvl="1"/>
            <a:r>
              <a:rPr lang="da-DK" dirty="0"/>
              <a:t>Håndtere at lave komplekse objekter =&gt; </a:t>
            </a:r>
            <a:r>
              <a:rPr lang="da-DK" dirty="0" err="1"/>
              <a:t>F.eks</a:t>
            </a:r>
            <a:r>
              <a:rPr lang="da-DK" dirty="0"/>
              <a:t> et med mange components</a:t>
            </a:r>
          </a:p>
          <a:p>
            <a:pPr lvl="1"/>
            <a:r>
              <a:rPr lang="da-DK" dirty="0"/>
              <a:t>(undgår komplicerede </a:t>
            </a:r>
            <a:r>
              <a:rPr lang="da-DK" dirty="0" err="1"/>
              <a:t>constructors</a:t>
            </a:r>
            <a:r>
              <a:rPr lang="da-DK" dirty="0"/>
              <a:t>)</a:t>
            </a:r>
          </a:p>
          <a:p>
            <a:r>
              <a:rPr lang="da-DK" dirty="0"/>
              <a:t> Factory</a:t>
            </a:r>
          </a:p>
          <a:p>
            <a:pPr lvl="1"/>
            <a:r>
              <a:rPr lang="da-DK" dirty="0"/>
              <a:t>Håndtere oprettelse af underklasser =&gt; </a:t>
            </a:r>
            <a:r>
              <a:rPr lang="da-DK" dirty="0" err="1"/>
              <a:t>BilFactory</a:t>
            </a:r>
            <a:r>
              <a:rPr lang="da-DK" dirty="0"/>
              <a:t> -&gt; Volvo</a:t>
            </a:r>
          </a:p>
          <a:p>
            <a:r>
              <a:rPr lang="da-DK" dirty="0"/>
              <a:t>Object Pool</a:t>
            </a:r>
          </a:p>
          <a:p>
            <a:pPr lvl="1"/>
            <a:r>
              <a:rPr lang="da-DK" dirty="0"/>
              <a:t>Genbruger objekter </a:t>
            </a:r>
          </a:p>
          <a:p>
            <a:r>
              <a:rPr lang="da-DK" dirty="0"/>
              <a:t>Singleton</a:t>
            </a:r>
          </a:p>
          <a:p>
            <a:pPr lvl="1"/>
            <a:r>
              <a:rPr lang="da-DK" dirty="0"/>
              <a:t>Kun et objekt</a:t>
            </a:r>
          </a:p>
          <a:p>
            <a:pPr lvl="1"/>
            <a:endParaRPr lang="da-DK" dirty="0"/>
          </a:p>
          <a:p>
            <a:r>
              <a:rPr lang="da-DK" dirty="0"/>
              <a:t>Flere patterns bruges sammen</a:t>
            </a:r>
          </a:p>
          <a:p>
            <a:pPr lvl="1"/>
            <a:r>
              <a:rPr lang="da-DK" dirty="0"/>
              <a:t>Fx Singleton </a:t>
            </a:r>
            <a:r>
              <a:rPr lang="da-DK" dirty="0" err="1"/>
              <a:t>objectpool</a:t>
            </a:r>
            <a:r>
              <a:rPr lang="da-DK" dirty="0"/>
              <a:t> som benytter Builder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7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8E5E-BBB7-4EB5-9978-D05E0A74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Structural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ED756-E8DA-41F4-B154-679D7881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Component / </a:t>
            </a:r>
            <a:r>
              <a:rPr lang="da-DK" dirty="0" err="1"/>
              <a:t>Composite</a:t>
            </a:r>
            <a:endParaRPr lang="da-DK" dirty="0"/>
          </a:p>
          <a:p>
            <a:pPr lvl="1"/>
            <a:r>
              <a:rPr lang="da-DK" dirty="0"/>
              <a:t>Frakobler / isolerer funktionalitet</a:t>
            </a:r>
          </a:p>
          <a:p>
            <a:pPr lvl="1"/>
            <a:r>
              <a:rPr lang="da-DK" dirty="0"/>
              <a:t>Nemmere at tilføje nyt </a:t>
            </a:r>
            <a:r>
              <a:rPr lang="da-DK" dirty="0" err="1"/>
              <a:t>funktionaliteter</a:t>
            </a:r>
            <a:endParaRPr lang="da-DK" dirty="0"/>
          </a:p>
          <a:p>
            <a:pPr lvl="1"/>
            <a:r>
              <a:rPr lang="da-DK" dirty="0"/>
              <a:t>Fjern/tilføje komponenter i </a:t>
            </a:r>
            <a:r>
              <a:rPr lang="da-DK" dirty="0" err="1"/>
              <a:t>run-time</a:t>
            </a:r>
            <a:endParaRPr lang="da-DK" dirty="0"/>
          </a:p>
          <a:p>
            <a:pPr lvl="1"/>
            <a:r>
              <a:rPr lang="da-DK" dirty="0"/>
              <a:t> Spilfigur( +Bevægelse, +Skyd, +</a:t>
            </a:r>
            <a:r>
              <a:rPr lang="da-DK" dirty="0" err="1"/>
              <a:t>Collision</a:t>
            </a:r>
            <a:r>
              <a:rPr lang="da-DK" dirty="0"/>
              <a:t>, +</a:t>
            </a:r>
            <a:r>
              <a:rPr lang="da-DK" dirty="0" err="1"/>
              <a:t>SpecialAbility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Decorator</a:t>
            </a:r>
            <a:endParaRPr lang="da-DK" dirty="0"/>
          </a:p>
          <a:p>
            <a:pPr lvl="1"/>
            <a:r>
              <a:rPr lang="da-DK" dirty="0"/>
              <a:t>”</a:t>
            </a:r>
            <a:r>
              <a:rPr lang="da-DK" dirty="0" err="1"/>
              <a:t>Wrapper</a:t>
            </a:r>
            <a:r>
              <a:rPr lang="da-DK" dirty="0"/>
              <a:t>” tilføjelser / modificering rundt om </a:t>
            </a:r>
            <a:r>
              <a:rPr lang="da-DK" u="sng" dirty="0"/>
              <a:t>et enkelt</a:t>
            </a:r>
            <a:r>
              <a:rPr lang="da-DK" dirty="0"/>
              <a:t> komponent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1864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325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Visk</vt:lpstr>
      <vt:lpstr>OOP &amp; Designpatterns </vt:lpstr>
      <vt:lpstr>Hvad er OOP?</vt:lpstr>
      <vt:lpstr>Encapsulation</vt:lpstr>
      <vt:lpstr>Data Abstraction</vt:lpstr>
      <vt:lpstr>Inheritance</vt:lpstr>
      <vt:lpstr>Polymorphism</vt:lpstr>
      <vt:lpstr>Design Patterns</vt:lpstr>
      <vt:lpstr>Creational</vt:lpstr>
      <vt:lpstr>Structural</vt:lpstr>
      <vt:lpstr>                   Decorator</vt:lpstr>
      <vt:lpstr>Behavioral</vt:lpstr>
      <vt:lpstr>PowerPoint-præsentation</vt:lpstr>
      <vt:lpstr>Misc…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Designpatterns </dc:title>
  <dc:creator>Andreas Jensen</dc:creator>
  <cp:lastModifiedBy>Andreas Jensen</cp:lastModifiedBy>
  <cp:revision>7</cp:revision>
  <dcterms:created xsi:type="dcterms:W3CDTF">2019-01-01T21:35:36Z</dcterms:created>
  <dcterms:modified xsi:type="dcterms:W3CDTF">2019-01-02T14:14:42Z</dcterms:modified>
</cp:coreProperties>
</file>