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61" r:id="rId5"/>
    <p:sldId id="267" r:id="rId6"/>
    <p:sldId id="268" r:id="rId7"/>
    <p:sldId id="259" r:id="rId8"/>
    <p:sldId id="263" r:id="rId9"/>
    <p:sldId id="264" r:id="rId10"/>
    <p:sldId id="265" r:id="rId11"/>
    <p:sldId id="266" r:id="rId12"/>
    <p:sldId id="262" r:id="rId13"/>
    <p:sldId id="269" r:id="rId14"/>
    <p:sldId id="27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Jensen" initials="AJ" lastIdx="9" clrIdx="0">
    <p:extLst>
      <p:ext uri="{19B8F6BF-5375-455C-9EA6-DF929625EA0E}">
        <p15:presenceInfo xmlns:p15="http://schemas.microsoft.com/office/powerpoint/2012/main" userId="b543055a4e8f1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6T19:08:49.994" idx="2">
    <p:pos x="3066" y="1519"/>
    <p:text>Man sikre at det er det rigtige produkt man laver, at det lever op til kundens forventninger, og alting fungere som man forventede, da man designede funktionaliteten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9T15:24:14.383" idx="3">
    <p:pos x="1241" y="495"/>
    <p:text>UnitTest: Tester små afkoblede enheder, og deres funktionalitet.</p:text>
    <p:extLst>
      <p:ext uri="{C676402C-5697-4E1C-873F-D02D1690AC5C}">
        <p15:threadingInfo xmlns:p15="http://schemas.microsoft.com/office/powerpoint/2012/main" timeZoneBias="-60"/>
      </p:ext>
    </p:extLst>
  </p:cm>
  <p:cm authorId="1" dt="2018-12-19T15:24:46.612" idx="4">
    <p:pos x="1283" y="1174"/>
    <p:text>Integrations Test: Tester nye tilføjesler til et system. Nye metoder, klasser og andre teknologier FOR AT SIKRE AT DE INTEGRERES OG VIRKER.
-Incremental integrationstest gør det samme men i små bidder</p:text>
    <p:extLst mod="1">
      <p:ext uri="{C676402C-5697-4E1C-873F-D02D1690AC5C}">
        <p15:threadingInfo xmlns:p15="http://schemas.microsoft.com/office/powerpoint/2012/main" timeZoneBias="-60"/>
      </p:ext>
    </p:extLst>
  </p:cm>
  <p:cm authorId="1" dt="2018-12-19T15:28:47.717" idx="5">
    <p:pos x="1532" y="1568"/>
    <p:text>Functional tests - ignorere koden og udelukkende sammenlign hvordan systemet FUNGERE  vs. forventninger
Tester evt. isolerede funktionaliteter</p:text>
    <p:extLst mod="1">
      <p:ext uri="{C676402C-5697-4E1C-873F-D02D1690AC5C}">
        <p15:threadingInfo xmlns:p15="http://schemas.microsoft.com/office/powerpoint/2012/main" timeZoneBias="-60"/>
      </p:ext>
    </p:extLst>
  </p:cm>
  <p:cm authorId="1" dt="2018-12-19T15:30:33.148" idx="6">
    <p:pos x="1411" y="2084"/>
    <p:text>System test: tester hele systemets omfang og alle facetter. Ikke nok med at teste isolerede funktionaliteter</p:text>
    <p:extLst>
      <p:ext uri="{C676402C-5697-4E1C-873F-D02D1690AC5C}">
        <p15:threadingInfo xmlns:p15="http://schemas.microsoft.com/office/powerpoint/2012/main" timeZoneBias="-60"/>
      </p:ext>
    </p:extLst>
  </p:cm>
  <p:cm authorId="1" dt="2018-12-19T15:32:08.205" idx="7">
    <p:pos x="1354" y="2801"/>
    <p:text>Acceptance test: Kunden tester og godkender at systemet lever op til forventningerne</p:text>
    <p:extLst>
      <p:ext uri="{C676402C-5697-4E1C-873F-D02D1690AC5C}">
        <p15:threadingInfo xmlns:p15="http://schemas.microsoft.com/office/powerpoint/2012/main" timeZoneBias="-60"/>
      </p:ext>
    </p:extLst>
  </p:cm>
  <p:cm authorId="1" dt="2018-12-19T15:33:56.774" idx="8">
    <p:pos x="1374" y="3223"/>
    <p:text>Beta: her får slutbrugerne ofte lov at teste systemet</p:text>
    <p:extLst>
      <p:ext uri="{C676402C-5697-4E1C-873F-D02D1690AC5C}">
        <p15:threadingInfo xmlns:p15="http://schemas.microsoft.com/office/powerpoint/2012/main" timeZoneBias="-60"/>
      </p:ext>
    </p:extLst>
  </p:cm>
  <p:cm authorId="1" dt="2018-12-19T15:34:48.132" idx="9">
    <p:pos x="1514" y="3818"/>
    <p:text>Regression test: Ved nye tilføjelser / ændringer testes systemet forefra. 
Identificerer evt. ting som knækker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6T18:02:51.388" idx="1">
    <p:pos x="6613" y="471"/>
    <p:text>Billede:
Man skriver først sine tests, implementere man koden, og tester om alt virker. Hvis der er behov for at slette redundant kode eller omskreve noget, gør man det her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5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944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59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866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4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05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7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7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3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1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1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EB97E-391D-4361-820D-1E7263F097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3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84177-4B66-49BE-B844-F461163E8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775200"/>
            <a:ext cx="8915399" cy="823448"/>
          </a:xfrm>
        </p:spPr>
        <p:txBody>
          <a:bodyPr>
            <a:normAutofit/>
          </a:bodyPr>
          <a:lstStyle/>
          <a:p>
            <a:r>
              <a:rPr lang="da-DK" sz="4400"/>
              <a:t>Test &amp; Kvalitetssikring</a:t>
            </a:r>
            <a:endParaRPr lang="en-US" sz="440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B43D606-F685-43C9-B30F-1EDE16C65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598647"/>
            <a:ext cx="8915399" cy="522754"/>
          </a:xfrm>
        </p:spPr>
        <p:txBody>
          <a:bodyPr>
            <a:normAutofit/>
          </a:bodyPr>
          <a:lstStyle/>
          <a:p>
            <a:r>
              <a:rPr lang="da-DK" dirty="0"/>
              <a:t>-Andreas Jensen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8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0A1E8-E141-4686-BB05-5EBE9B4D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da-DK" sz="3200"/>
              <a:t>Branch Coverage</a:t>
            </a:r>
            <a:endParaRPr lang="en-US" sz="32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0159AE0-C78F-422B-A7B3-800D8D895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da-DK" sz="1600" dirty="0">
                <a:solidFill>
                  <a:srgbClr val="000000"/>
                </a:solidFill>
              </a:rPr>
              <a:t>Test alle grene af koden</a:t>
            </a:r>
          </a:p>
          <a:p>
            <a:r>
              <a:rPr lang="da-DK" sz="1600" dirty="0">
                <a:solidFill>
                  <a:srgbClr val="000000"/>
                </a:solidFill>
              </a:rPr>
              <a:t>Switch Cases &amp; If Statements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F17CD94-08E6-49C3-B2B7-85A06B79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878" y="645106"/>
            <a:ext cx="4473703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A5948-582F-4BE1-90F9-606B1672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da-DK" sz="3200"/>
              <a:t>Condition Coverage</a:t>
            </a:r>
            <a:endParaRPr lang="en-US" sz="32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ED3718-DC6A-46AA-8494-DD2B16AF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da-DK" sz="1600">
                <a:solidFill>
                  <a:srgbClr val="000000"/>
                </a:solidFill>
              </a:rPr>
              <a:t>Test alle boolske betingelser.</a:t>
            </a: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20F5E67-F3D6-4557-9EB0-232491934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851556"/>
            <a:ext cx="5451627" cy="28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2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E562BD-D826-47A0-BF62-1A9D2BCA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312923" cy="1259894"/>
          </a:xfrm>
        </p:spPr>
        <p:txBody>
          <a:bodyPr>
            <a:normAutofit/>
          </a:bodyPr>
          <a:lstStyle/>
          <a:p>
            <a:r>
              <a:rPr lang="en-US" dirty="0" err="1"/>
              <a:t>Hvor</a:t>
            </a:r>
            <a:r>
              <a:rPr lang="en-US" dirty="0"/>
              <a:t> mange tests </a:t>
            </a:r>
            <a:r>
              <a:rPr lang="en-US" dirty="0" err="1"/>
              <a:t>skal</a:t>
            </a:r>
            <a:r>
              <a:rPr lang="en-US" dirty="0"/>
              <a:t> man lave?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222B5D7-1D32-4426-B54F-59012C27A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da-DK" dirty="0" err="1"/>
              <a:t>Omdand</a:t>
            </a:r>
            <a:r>
              <a:rPr lang="da-DK" dirty="0"/>
              <a:t> byte til Int</a:t>
            </a:r>
          </a:p>
          <a:p>
            <a:endParaRPr lang="da-DK" dirty="0"/>
          </a:p>
          <a:p>
            <a:r>
              <a:rPr lang="da-DK" dirty="0"/>
              <a:t>Man skal ikke teste alle mulige </a:t>
            </a:r>
            <a:r>
              <a:rPr lang="da-DK" dirty="0" err="1"/>
              <a:t>int</a:t>
            </a:r>
            <a:r>
              <a:rPr lang="da-DK" dirty="0"/>
              <a:t> værdier</a:t>
            </a:r>
          </a:p>
          <a:p>
            <a:pPr lvl="1"/>
            <a:r>
              <a:rPr lang="da-DK" dirty="0"/>
              <a:t>Eller byte værdier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</a:t>
            </a:r>
            <a:r>
              <a:rPr lang="en-US" dirty="0" err="1"/>
              <a:t>est</a:t>
            </a:r>
            <a:r>
              <a:rPr lang="en-US" dirty="0"/>
              <a:t> Case Designing Techniques:</a:t>
            </a:r>
          </a:p>
          <a:p>
            <a:pPr lvl="1"/>
            <a:r>
              <a:rPr lang="da-DK" dirty="0"/>
              <a:t>Identificer </a:t>
            </a:r>
            <a:r>
              <a:rPr lang="da-DK" dirty="0" err="1"/>
              <a:t>inpuværdier</a:t>
            </a:r>
            <a:r>
              <a:rPr lang="da-DK" dirty="0"/>
              <a:t> med risiko</a:t>
            </a:r>
            <a:endParaRPr lang="en-US" dirty="0"/>
          </a:p>
          <a:p>
            <a:pPr lvl="1"/>
            <a:r>
              <a:rPr lang="da-DK" dirty="0"/>
              <a:t>R</a:t>
            </a:r>
            <a:r>
              <a:rPr lang="en-US" dirty="0" err="1"/>
              <a:t>educere</a:t>
            </a:r>
            <a:r>
              <a:rPr lang="en-US" dirty="0"/>
              <a:t> </a:t>
            </a:r>
            <a:r>
              <a:rPr lang="en-US" dirty="0" err="1"/>
              <a:t>mængden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tests</a:t>
            </a:r>
          </a:p>
          <a:p>
            <a:pPr lvl="1"/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428DC10F-3654-438C-B2ED-68FF8C28C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257" y="2133600"/>
            <a:ext cx="6227363" cy="3286333"/>
          </a:xfrm>
          <a:prstGeom prst="rect">
            <a:avLst/>
          </a:prstGeom>
        </p:spPr>
      </p:pic>
      <p:sp>
        <p:nvSpPr>
          <p:cNvPr id="23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5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F21445-C96D-40CE-A17F-97967171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4416071" cy="1259894"/>
          </a:xfrm>
        </p:spPr>
        <p:txBody>
          <a:bodyPr>
            <a:normAutofit/>
          </a:bodyPr>
          <a:lstStyle/>
          <a:p>
            <a:r>
              <a:rPr lang="en-US" dirty="0" err="1"/>
              <a:t>Ækvivalensklasser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34969C5-12A3-48B3-A408-DF110C8E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4242942" cy="3759253"/>
          </a:xfrm>
        </p:spPr>
        <p:txBody>
          <a:bodyPr>
            <a:normAutofit/>
          </a:bodyPr>
          <a:lstStyle/>
          <a:p>
            <a:r>
              <a:rPr lang="da-DK" dirty="0"/>
              <a:t>Opdel mulige input i klasser </a:t>
            </a:r>
          </a:p>
          <a:p>
            <a:pPr lvl="1"/>
            <a:r>
              <a:rPr lang="da-DK" dirty="0"/>
              <a:t>hvor den forventede adfærd er den samme </a:t>
            </a:r>
          </a:p>
          <a:p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E33ED9E-AB0F-4817-8539-10D0AB591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95" y="1629998"/>
            <a:ext cx="6953577" cy="3598475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73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F21445-C96D-40CE-A17F-97967171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sz="3100" dirty="0" err="1"/>
              <a:t>Grænseværdier</a:t>
            </a:r>
            <a:endParaRPr lang="en-US" sz="3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34969C5-12A3-48B3-A408-DF110C8E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0A0AEB7-2663-4B31-99FF-2F667D9F7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467229"/>
            <a:ext cx="6953577" cy="3598475"/>
          </a:xfrm>
          <a:prstGeom prst="rect">
            <a:avLst/>
          </a:prstGeom>
        </p:spPr>
      </p:pic>
      <p:sp>
        <p:nvSpPr>
          <p:cNvPr id="22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94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4DD9A3-9E14-4C40-8258-FFE7308E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a-DK" dirty="0"/>
              <a:t>Test Driven </a:t>
            </a:r>
            <a:r>
              <a:rPr lang="da-DK" dirty="0" err="1"/>
              <a:t>Developement</a:t>
            </a:r>
            <a:r>
              <a:rPr lang="da-DK" dirty="0"/>
              <a:t> / TDD</a:t>
            </a:r>
            <a:endParaRPr lang="en-US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437263F-B1E5-458E-91A9-BB9254835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07355" cy="3759253"/>
          </a:xfrm>
        </p:spPr>
        <p:txBody>
          <a:bodyPr>
            <a:normAutofit/>
          </a:bodyPr>
          <a:lstStyle/>
          <a:p>
            <a:r>
              <a:rPr lang="da-DK" dirty="0"/>
              <a:t>Arbejdsmetode </a:t>
            </a:r>
          </a:p>
          <a:p>
            <a:r>
              <a:rPr lang="da-DK" dirty="0"/>
              <a:t>Tests driver din udvikling</a:t>
            </a:r>
          </a:p>
          <a:p>
            <a:pPr lvl="1"/>
            <a:r>
              <a:rPr lang="da-DK" dirty="0"/>
              <a:t>Skriv Test =&gt; Implementer =&gt; Test=&gt; </a:t>
            </a:r>
            <a:r>
              <a:rPr lang="da-DK" dirty="0" err="1"/>
              <a:t>Refaktorer</a:t>
            </a:r>
            <a:r>
              <a:rPr lang="da-DK" dirty="0"/>
              <a:t>  </a:t>
            </a:r>
          </a:p>
          <a:p>
            <a:r>
              <a:rPr lang="da-DK" dirty="0"/>
              <a:t>Skriv kun kode til at bestå Tests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Bruges bl.a. i XP</a:t>
            </a:r>
          </a:p>
          <a:p>
            <a:pPr lvl="1"/>
            <a:endParaRPr lang="da-DK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E31AF8C4-5E93-4A93-8911-E0348AB1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338" y="193228"/>
            <a:ext cx="3171200" cy="6374272"/>
          </a:xfrm>
          <a:prstGeom prst="rect">
            <a:avLst/>
          </a:prstGeom>
        </p:spPr>
      </p:pic>
      <p:sp>
        <p:nvSpPr>
          <p:cNvPr id="17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9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862FD-F61E-4330-95F7-BCD8ED18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Hvorfor?</a:t>
            </a:r>
            <a:endParaRPr lang="en-US" dirty="0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3C52E225-6817-425D-AC1C-104C0022E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48" y="2097966"/>
            <a:ext cx="8915400" cy="3777622"/>
          </a:xfrm>
        </p:spPr>
        <p:txBody>
          <a:bodyPr/>
          <a:lstStyle/>
          <a:p>
            <a:r>
              <a:rPr lang="da-DK" dirty="0"/>
              <a:t>Kvalitetssikring</a:t>
            </a:r>
          </a:p>
          <a:p>
            <a:pPr lvl="1"/>
            <a:r>
              <a:rPr lang="da-DK" dirty="0"/>
              <a:t>Lever op til kundens forventninger</a:t>
            </a:r>
          </a:p>
          <a:p>
            <a:r>
              <a:rPr lang="da-DK" dirty="0"/>
              <a:t>Sikre at produktet virker som ønsket</a:t>
            </a:r>
          </a:p>
          <a:p>
            <a:r>
              <a:rPr lang="da-DK" dirty="0"/>
              <a:t>Sikre applikationens stabilitet </a:t>
            </a:r>
          </a:p>
          <a:p>
            <a:pPr lvl="1"/>
            <a:r>
              <a:rPr lang="da-DK" b="1" dirty="0"/>
              <a:t>x / 0 -&gt; </a:t>
            </a:r>
            <a:r>
              <a:rPr lang="da-DK" dirty="0"/>
              <a:t>Fejlhåndtering</a:t>
            </a:r>
            <a:endParaRPr lang="en-US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M</a:t>
            </a:r>
            <a:r>
              <a:rPr lang="en-US" dirty="0" err="1"/>
              <a:t>inimerer</a:t>
            </a:r>
            <a:r>
              <a:rPr lang="en-US" dirty="0"/>
              <a:t> </a:t>
            </a:r>
            <a:r>
              <a:rPr lang="en-US" dirty="0" err="1"/>
              <a:t>fejl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overseelser</a:t>
            </a:r>
            <a:endParaRPr lang="da-DK" dirty="0"/>
          </a:p>
        </p:txBody>
      </p:sp>
      <p:pic>
        <p:nvPicPr>
          <p:cNvPr id="6" name="Pladsholder til indhold 3">
            <a:extLst>
              <a:ext uri="{FF2B5EF4-FFF2-40B4-BE49-F238E27FC236}">
                <a16:creationId xmlns:a16="http://schemas.microsoft.com/office/drawing/2014/main" id="{8CE6DFA1-1F77-4607-9529-794B3652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970" y="413327"/>
            <a:ext cx="5247912" cy="603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3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74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F882DD-C55E-49BB-9C11-3FD4529D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a-DK"/>
              <a:t>Hvordan?</a:t>
            </a:r>
            <a:endParaRPr lang="en-US" dirty="0"/>
          </a:p>
        </p:txBody>
      </p:sp>
      <p:sp>
        <p:nvSpPr>
          <p:cNvPr id="1038" name="Rectangle 76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0E13ED-0A93-401B-8A33-9FA4D05A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3" y="1546606"/>
            <a:ext cx="6629709" cy="3759253"/>
          </a:xfrm>
        </p:spPr>
        <p:txBody>
          <a:bodyPr>
            <a:normAutofit/>
          </a:bodyPr>
          <a:lstStyle/>
          <a:p>
            <a:r>
              <a:rPr lang="da-DK" dirty="0"/>
              <a:t>Forskellige typer af tests</a:t>
            </a:r>
            <a:endParaRPr lang="en-US" dirty="0"/>
          </a:p>
        </p:txBody>
      </p:sp>
      <p:pic>
        <p:nvPicPr>
          <p:cNvPr id="1030" name="Picture 6" descr="Billedresultat for monkey playing video game">
            <a:extLst>
              <a:ext uri="{FF2B5EF4-FFF2-40B4-BE49-F238E27FC236}">
                <a16:creationId xmlns:a16="http://schemas.microsoft.com/office/drawing/2014/main" id="{0A2735CC-BCEE-4934-B410-DF5FE0FF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356" y="403015"/>
            <a:ext cx="3752221" cy="60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test monkey">
            <a:extLst>
              <a:ext uri="{FF2B5EF4-FFF2-40B4-BE49-F238E27FC236}">
                <a16:creationId xmlns:a16="http://schemas.microsoft.com/office/drawing/2014/main" id="{7B0D1305-C0F0-48F4-9A38-25FE3C61D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92" y="2453640"/>
            <a:ext cx="6721941" cy="391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2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74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F882DD-C55E-49BB-9C11-3FD4529D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a-DK"/>
              <a:t>Hvordan?</a:t>
            </a:r>
            <a:endParaRPr lang="en-US" dirty="0"/>
          </a:p>
        </p:txBody>
      </p:sp>
      <p:sp>
        <p:nvSpPr>
          <p:cNvPr id="1038" name="Rectangle 76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0E13ED-0A93-401B-8A33-9FA4D05A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3" y="1546606"/>
            <a:ext cx="6629709" cy="3759253"/>
          </a:xfrm>
        </p:spPr>
        <p:txBody>
          <a:bodyPr>
            <a:normAutofit/>
          </a:bodyPr>
          <a:lstStyle/>
          <a:p>
            <a:r>
              <a:rPr lang="da-DK" dirty="0"/>
              <a:t>Forskellige typer af tests</a:t>
            </a:r>
            <a:endParaRPr lang="en-US" dirty="0"/>
          </a:p>
        </p:txBody>
      </p:sp>
      <p:pic>
        <p:nvPicPr>
          <p:cNvPr id="1030" name="Picture 6" descr="Billedresultat for monkey playing video game">
            <a:extLst>
              <a:ext uri="{FF2B5EF4-FFF2-40B4-BE49-F238E27FC236}">
                <a16:creationId xmlns:a16="http://schemas.microsoft.com/office/drawing/2014/main" id="{0A2735CC-BCEE-4934-B410-DF5FE0FF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356" y="403015"/>
            <a:ext cx="3752221" cy="60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test monkey">
            <a:extLst>
              <a:ext uri="{FF2B5EF4-FFF2-40B4-BE49-F238E27FC236}">
                <a16:creationId xmlns:a16="http://schemas.microsoft.com/office/drawing/2014/main" id="{7B0D1305-C0F0-48F4-9A38-25FE3C61D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92" y="2453640"/>
            <a:ext cx="6721941" cy="391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AB48B65-C3FF-4BBA-BD32-5FA57E1AD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241" y="2780179"/>
            <a:ext cx="5886450" cy="2209509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8826B009-562E-4D2A-873C-1C9794429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34" y="2776124"/>
            <a:ext cx="5408401" cy="221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0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C5B751-7440-4272-9694-A8C726AF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EABB2F5-E617-4A6B-B426-627DAA46F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63" y="0"/>
            <a:ext cx="10106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8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418E5-3C48-4DA9-BD52-C402A973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Funktionelle / Ikke Funktionelle Tests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21B27B-E74A-4C95-BE10-46621C6F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Funktionelle</a:t>
            </a:r>
          </a:p>
          <a:p>
            <a:pPr lvl="1"/>
            <a:r>
              <a:rPr lang="da-DK" dirty="0"/>
              <a:t>Det som kan måles:</a:t>
            </a:r>
          </a:p>
          <a:p>
            <a:pPr lvl="1"/>
            <a:r>
              <a:rPr lang="da-DK" dirty="0"/>
              <a:t>Kravspecifikationer </a:t>
            </a:r>
          </a:p>
          <a:p>
            <a:pPr lvl="2"/>
            <a:r>
              <a:rPr lang="da-DK" dirty="0"/>
              <a:t>Kompatibilitet -&gt; kan det installeres på en mobil?</a:t>
            </a:r>
          </a:p>
          <a:p>
            <a:pPr lvl="1"/>
            <a:r>
              <a:rPr lang="da-DK" dirty="0"/>
              <a:t>Installeres programmet </a:t>
            </a:r>
            <a:r>
              <a:rPr lang="da-DK" dirty="0" err="1"/>
              <a:t>ordenligt</a:t>
            </a:r>
            <a:r>
              <a:rPr lang="da-DK" dirty="0"/>
              <a:t>?</a:t>
            </a:r>
          </a:p>
          <a:p>
            <a:r>
              <a:rPr lang="da-DK" dirty="0"/>
              <a:t>Ikke Funktionelle</a:t>
            </a:r>
          </a:p>
          <a:p>
            <a:pPr lvl="1"/>
            <a:r>
              <a:rPr lang="da-DK" dirty="0"/>
              <a:t>Det der ikke kan måles:</a:t>
            </a:r>
          </a:p>
          <a:p>
            <a:pPr lvl="1"/>
            <a:r>
              <a:rPr lang="da-DK" dirty="0"/>
              <a:t>”God” performance, Er det ”sjovt”</a:t>
            </a:r>
          </a:p>
        </p:txBody>
      </p:sp>
    </p:spTree>
    <p:extLst>
      <p:ext uri="{BB962C8B-B14F-4D97-AF65-F5344CB8AC3E}">
        <p14:creationId xmlns:p14="http://schemas.microsoft.com/office/powerpoint/2010/main" val="240580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F55C7-6905-4F44-AA86-D4F1CDCB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Unit Tests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AF09E4-48E6-4694-B93D-02150868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Fyldstgørende</a:t>
            </a:r>
            <a:r>
              <a:rPr lang="da-DK" dirty="0"/>
              <a:t> tests</a:t>
            </a:r>
          </a:p>
          <a:p>
            <a:r>
              <a:rPr lang="da-DK" dirty="0"/>
              <a:t>Code </a:t>
            </a:r>
            <a:r>
              <a:rPr lang="da-DK" dirty="0" err="1"/>
              <a:t>Coverage</a:t>
            </a:r>
            <a:endParaRPr lang="da-DK" dirty="0"/>
          </a:p>
          <a:p>
            <a:pPr lvl="1"/>
            <a:r>
              <a:rPr lang="da-DK" dirty="0"/>
              <a:t>Method </a:t>
            </a:r>
            <a:r>
              <a:rPr lang="da-DK" dirty="0" err="1"/>
              <a:t>Coverage</a:t>
            </a:r>
            <a:endParaRPr lang="da-DK" dirty="0"/>
          </a:p>
          <a:p>
            <a:pPr lvl="1"/>
            <a:r>
              <a:rPr lang="da-DK" dirty="0"/>
              <a:t>Statement </a:t>
            </a:r>
            <a:r>
              <a:rPr lang="da-DK" dirty="0" err="1"/>
              <a:t>Coverage</a:t>
            </a:r>
            <a:endParaRPr lang="da-DK" dirty="0"/>
          </a:p>
          <a:p>
            <a:pPr lvl="1"/>
            <a:r>
              <a:rPr lang="da-DK" dirty="0" err="1"/>
              <a:t>Branch</a:t>
            </a:r>
            <a:r>
              <a:rPr lang="da-DK" dirty="0"/>
              <a:t> </a:t>
            </a:r>
            <a:r>
              <a:rPr lang="da-DK" dirty="0" err="1"/>
              <a:t>Coverage</a:t>
            </a:r>
            <a:endParaRPr lang="da-DK" dirty="0"/>
          </a:p>
          <a:p>
            <a:pPr lvl="1"/>
            <a:r>
              <a:rPr lang="da-DK" dirty="0" err="1"/>
              <a:t>Condition</a:t>
            </a:r>
            <a:r>
              <a:rPr lang="da-DK" dirty="0"/>
              <a:t> </a:t>
            </a:r>
            <a:r>
              <a:rPr lang="da-DK" dirty="0" err="1"/>
              <a:t>Coverage</a:t>
            </a:r>
            <a:endParaRPr lang="da-DK" dirty="0"/>
          </a:p>
          <a:p>
            <a:pPr lvl="1"/>
            <a:endParaRPr lang="da-DK" dirty="0"/>
          </a:p>
          <a:p>
            <a:r>
              <a:rPr lang="en-US" dirty="0" err="1"/>
              <a:t>Ækvivalensklasser</a:t>
            </a:r>
            <a:r>
              <a:rPr lang="en-US" dirty="0"/>
              <a:t> &amp; </a:t>
            </a:r>
            <a:r>
              <a:rPr lang="en-US" dirty="0" err="1"/>
              <a:t>grænseværdier</a:t>
            </a: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EE127B9-937A-4923-848C-2C652F141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974" y="4798597"/>
            <a:ext cx="4395615" cy="376767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65F1EE32-2068-4356-876E-50595C427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843" y="1922047"/>
            <a:ext cx="43338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8BB8FF-CC06-4797-AEDE-AB024E5B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a-DK" dirty="0"/>
              <a:t>Method </a:t>
            </a:r>
            <a:r>
              <a:rPr lang="da-DK" dirty="0" err="1"/>
              <a:t>Coverage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15831E-ECBC-433C-AD48-ED584A744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da-DK" dirty="0"/>
              <a:t>Test alle metoder</a:t>
            </a:r>
            <a:endParaRPr lang="en-US" dirty="0"/>
          </a:p>
        </p:txBody>
      </p:sp>
      <p:pic>
        <p:nvPicPr>
          <p:cNvPr id="7" name="Pladsholder til indhold 3">
            <a:extLst>
              <a:ext uri="{FF2B5EF4-FFF2-40B4-BE49-F238E27FC236}">
                <a16:creationId xmlns:a16="http://schemas.microsoft.com/office/drawing/2014/main" id="{60E2B20F-62F9-4919-B811-F3D500C60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069668"/>
            <a:ext cx="5451627" cy="4398623"/>
          </a:xfrm>
          <a:prstGeom prst="rect">
            <a:avLst/>
          </a:prstGeom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06F302-36D0-4DE6-91CE-F0583D43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a-DK" dirty="0"/>
              <a:t>Statement </a:t>
            </a:r>
            <a:r>
              <a:rPr lang="da-DK" dirty="0" err="1"/>
              <a:t>Coverage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03D2AF-62C7-465A-A473-D3FD7D98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da-DK" dirty="0"/>
              <a:t>Test alle Statements</a:t>
            </a:r>
            <a:endParaRPr lang="en-US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0F5FFFA-963C-4D27-8A2A-AE91BDE66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971868"/>
            <a:ext cx="5451627" cy="2594222"/>
          </a:xfrm>
          <a:prstGeom prst="rect">
            <a:avLst/>
          </a:prstGeom>
        </p:spPr>
      </p:pic>
      <p:sp>
        <p:nvSpPr>
          <p:cNvPr id="31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74786"/>
      </p:ext>
    </p:extLst>
  </p:cSld>
  <p:clrMapOvr>
    <a:masterClrMapping/>
  </p:clrMapOvr>
</p:sld>
</file>

<file path=ppt/theme/theme1.xml><?xml version="1.0" encoding="utf-8"?>
<a:theme xmlns:a="http://schemas.openxmlformats.org/drawingml/2006/main" name="Visk">
  <a:themeElements>
    <a:clrScheme name="Vis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Vis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s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217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Visk</vt:lpstr>
      <vt:lpstr>Test &amp; Kvalitetssikring</vt:lpstr>
      <vt:lpstr>Hvorfor?</vt:lpstr>
      <vt:lpstr>Hvordan?</vt:lpstr>
      <vt:lpstr>Hvordan?</vt:lpstr>
      <vt:lpstr>PowerPoint-præsentation</vt:lpstr>
      <vt:lpstr>Funktionelle / Ikke Funktionelle Tests</vt:lpstr>
      <vt:lpstr>Unit Tests</vt:lpstr>
      <vt:lpstr>Method Coverage</vt:lpstr>
      <vt:lpstr>Statement Coverage</vt:lpstr>
      <vt:lpstr>Branch Coverage</vt:lpstr>
      <vt:lpstr>Condition Coverage</vt:lpstr>
      <vt:lpstr>Hvor mange tests skal man lave?</vt:lpstr>
      <vt:lpstr>Ækvivalensklasser</vt:lpstr>
      <vt:lpstr>Grænseværdier</vt:lpstr>
      <vt:lpstr>Test Driven Developement / TDD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&amp; Kvalitetssikring</dc:title>
  <dc:creator>Andreas Jensen</dc:creator>
  <cp:lastModifiedBy>Andreas Jensen</cp:lastModifiedBy>
  <cp:revision>4</cp:revision>
  <dcterms:created xsi:type="dcterms:W3CDTF">2019-01-01T23:28:18Z</dcterms:created>
  <dcterms:modified xsi:type="dcterms:W3CDTF">2019-01-01T23:55:20Z</dcterms:modified>
</cp:coreProperties>
</file>