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60" r:id="rId4"/>
    <p:sldId id="261" r:id="rId5"/>
    <p:sldId id="259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as Jensen" initials="AJ" lastIdx="2" clrIdx="0">
    <p:extLst>
      <p:ext uri="{19B8F6BF-5375-455C-9EA6-DF929625EA0E}">
        <p15:presenceInfo xmlns:p15="http://schemas.microsoft.com/office/powerpoint/2012/main" userId="b543055a4e8f164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16T19:08:49.994" idx="2">
    <p:pos x="3066" y="1519"/>
    <p:text>Man sikre at det er det rigtige produkt man laver, at det lever op til kundens forventninger, og alting fungere som man forventede, da man designede funktionaliteten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16T18:02:51.388" idx="1">
    <p:pos x="10" y="10"/>
    <p:text>Billede:
Man skriver først sine tests, implementere man koden, og tester om alt virker. Hvis der er behov for at slette redundant kode eller omskreve noget, gør man det her</p:text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B97E-391D-4361-820D-1E7263F097D4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5E3CA3E-CF57-4262-88DA-7C52690D98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253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B97E-391D-4361-820D-1E7263F097D4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5E3CA3E-CF57-4262-88DA-7C52690D98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89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B97E-391D-4361-820D-1E7263F097D4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5E3CA3E-CF57-4262-88DA-7C52690D986A}" type="slidenum">
              <a:rPr lang="en-US" smtClean="0"/>
              <a:t>‹nr.›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9448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B97E-391D-4361-820D-1E7263F097D4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E3CA3E-CF57-4262-88DA-7C52690D98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059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ort med citat og nav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B97E-391D-4361-820D-1E7263F097D4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E3CA3E-CF57-4262-88DA-7C52690D986A}" type="slidenum">
              <a:rPr lang="en-US" smtClean="0"/>
              <a:t>‹nr.›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866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dt eller fal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B97E-391D-4361-820D-1E7263F097D4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E3CA3E-CF57-4262-88DA-7C52690D98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41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B97E-391D-4361-820D-1E7263F097D4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CA3E-CF57-4262-88DA-7C52690D98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8058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B97E-391D-4361-820D-1E7263F097D4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CA3E-CF57-4262-88DA-7C52690D98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79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B97E-391D-4361-820D-1E7263F097D4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CA3E-CF57-4262-88DA-7C52690D98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970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B97E-391D-4361-820D-1E7263F097D4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5E3CA3E-CF57-4262-88DA-7C52690D98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37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B97E-391D-4361-820D-1E7263F097D4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5E3CA3E-CF57-4262-88DA-7C52690D98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10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B97E-391D-4361-820D-1E7263F097D4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5E3CA3E-CF57-4262-88DA-7C52690D98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90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B97E-391D-4361-820D-1E7263F097D4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CA3E-CF57-4262-88DA-7C52690D98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1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B97E-391D-4361-820D-1E7263F097D4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CA3E-CF57-4262-88DA-7C52690D98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510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B97E-391D-4361-820D-1E7263F097D4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CA3E-CF57-4262-88DA-7C52690D98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85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B97E-391D-4361-820D-1E7263F097D4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E3CA3E-CF57-4262-88DA-7C52690D98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4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EB97E-391D-4361-820D-1E7263F097D4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5E3CA3E-CF57-4262-88DA-7C52690D98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37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784177-4B66-49BE-B844-F461163E83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4775200"/>
            <a:ext cx="8915399" cy="823448"/>
          </a:xfrm>
        </p:spPr>
        <p:txBody>
          <a:bodyPr>
            <a:normAutofit/>
          </a:bodyPr>
          <a:lstStyle/>
          <a:p>
            <a:r>
              <a:rPr lang="da-DK" sz="4400"/>
              <a:t>Test &amp; Kvalitetssikring</a:t>
            </a:r>
            <a:endParaRPr lang="en-US" sz="440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AB43D606-F685-43C9-B30F-1EDE16C656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5598647"/>
            <a:ext cx="8915399" cy="522754"/>
          </a:xfrm>
        </p:spPr>
        <p:txBody>
          <a:bodyPr>
            <a:normAutofit/>
          </a:bodyPr>
          <a:lstStyle/>
          <a:p>
            <a:r>
              <a:rPr lang="da-DK" dirty="0"/>
              <a:t>-Andreas Jensen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581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F862FD-F61E-4330-95F7-BCD8ED189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Hvorfor?</a:t>
            </a:r>
            <a:endParaRPr lang="en-US" dirty="0"/>
          </a:p>
        </p:txBody>
      </p:sp>
      <p:sp>
        <p:nvSpPr>
          <p:cNvPr id="5" name="Pladsholder til indhold 4">
            <a:extLst>
              <a:ext uri="{FF2B5EF4-FFF2-40B4-BE49-F238E27FC236}">
                <a16:creationId xmlns:a16="http://schemas.microsoft.com/office/drawing/2014/main" id="{3C52E225-6817-425D-AC1C-104C0022E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048" y="2097966"/>
            <a:ext cx="8915400" cy="3777622"/>
          </a:xfrm>
        </p:spPr>
        <p:txBody>
          <a:bodyPr/>
          <a:lstStyle/>
          <a:p>
            <a:r>
              <a:rPr lang="da-DK" dirty="0"/>
              <a:t>Kvalitetssikring</a:t>
            </a:r>
          </a:p>
          <a:p>
            <a:pPr lvl="1"/>
            <a:r>
              <a:rPr lang="da-DK" dirty="0"/>
              <a:t>Lever op til kundens forventninger</a:t>
            </a:r>
          </a:p>
          <a:p>
            <a:r>
              <a:rPr lang="da-DK" dirty="0"/>
              <a:t>Sikre at produktet virker som ønsket</a:t>
            </a:r>
          </a:p>
          <a:p>
            <a:r>
              <a:rPr lang="da-DK" dirty="0"/>
              <a:t>Sikre applikationens stabilitet </a:t>
            </a:r>
          </a:p>
          <a:p>
            <a:pPr lvl="1"/>
            <a:r>
              <a:rPr lang="da-DK" b="1" dirty="0"/>
              <a:t>x / 0 =&gt; </a:t>
            </a:r>
            <a:r>
              <a:rPr lang="da-DK" dirty="0"/>
              <a:t>Fejlhåndtering</a:t>
            </a:r>
            <a:endParaRPr lang="en-US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M</a:t>
            </a:r>
            <a:r>
              <a:rPr lang="en-US" dirty="0" err="1"/>
              <a:t>inimerer</a:t>
            </a:r>
            <a:r>
              <a:rPr lang="en-US" dirty="0"/>
              <a:t> </a:t>
            </a:r>
            <a:r>
              <a:rPr lang="en-US" dirty="0" err="1"/>
              <a:t>fejl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overseelser</a:t>
            </a:r>
            <a:endParaRPr lang="da-DK" dirty="0"/>
          </a:p>
        </p:txBody>
      </p:sp>
      <p:pic>
        <p:nvPicPr>
          <p:cNvPr id="6" name="Pladsholder til indhold 3">
            <a:extLst>
              <a:ext uri="{FF2B5EF4-FFF2-40B4-BE49-F238E27FC236}">
                <a16:creationId xmlns:a16="http://schemas.microsoft.com/office/drawing/2014/main" id="{8CE6DFA1-1F77-4607-9529-794B36527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8970" y="413327"/>
            <a:ext cx="5247912" cy="603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638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7" name="Rectangle 74">
            <a:extLst>
              <a:ext uri="{FF2B5EF4-FFF2-40B4-BE49-F238E27FC236}">
                <a16:creationId xmlns:a16="http://schemas.microsoft.com/office/drawing/2014/main" id="{B5898079-081F-4617-AC6B-4290266737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F882DD-C55E-49BB-9C11-3FD4529DB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da-DK"/>
              <a:t>Hvordan?</a:t>
            </a:r>
            <a:endParaRPr lang="en-US" dirty="0"/>
          </a:p>
        </p:txBody>
      </p:sp>
      <p:sp>
        <p:nvSpPr>
          <p:cNvPr id="1038" name="Rectangle 76">
            <a:extLst>
              <a:ext uri="{FF2B5EF4-FFF2-40B4-BE49-F238E27FC236}">
                <a16:creationId xmlns:a16="http://schemas.microsoft.com/office/drawing/2014/main" id="{BB829EC8-5B3D-469E-942E-5E6E569E5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90E13ED-0A93-401B-8A33-9FA4D05AA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3" y="1546606"/>
            <a:ext cx="6629709" cy="3759253"/>
          </a:xfrm>
        </p:spPr>
        <p:txBody>
          <a:bodyPr>
            <a:normAutofit/>
          </a:bodyPr>
          <a:lstStyle/>
          <a:p>
            <a:r>
              <a:rPr lang="da-DK" dirty="0"/>
              <a:t>Forskellige typer af tests</a:t>
            </a:r>
            <a:endParaRPr lang="en-US" dirty="0"/>
          </a:p>
        </p:txBody>
      </p:sp>
      <p:pic>
        <p:nvPicPr>
          <p:cNvPr id="1030" name="Picture 6" descr="Billedresultat for monkey playing video game">
            <a:extLst>
              <a:ext uri="{FF2B5EF4-FFF2-40B4-BE49-F238E27FC236}">
                <a16:creationId xmlns:a16="http://schemas.microsoft.com/office/drawing/2014/main" id="{0A2735CC-BCEE-4934-B410-DF5FE0FF1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356" y="403015"/>
            <a:ext cx="3752221" cy="605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ledresultat for test monkey">
            <a:extLst>
              <a:ext uri="{FF2B5EF4-FFF2-40B4-BE49-F238E27FC236}">
                <a16:creationId xmlns:a16="http://schemas.microsoft.com/office/drawing/2014/main" id="{7B0D1305-C0F0-48F4-9A38-25FE3C61D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992" y="2453640"/>
            <a:ext cx="6721941" cy="391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Freeform 12">
            <a:extLst>
              <a:ext uri="{FF2B5EF4-FFF2-40B4-BE49-F238E27FC236}">
                <a16:creationId xmlns:a16="http://schemas.microsoft.com/office/drawing/2014/main" id="{55D72A3F-A083-4502-838A-2C32C9800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26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7" name="Rectangle 74">
            <a:extLst>
              <a:ext uri="{FF2B5EF4-FFF2-40B4-BE49-F238E27FC236}">
                <a16:creationId xmlns:a16="http://schemas.microsoft.com/office/drawing/2014/main" id="{B5898079-081F-4617-AC6B-4290266737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F882DD-C55E-49BB-9C11-3FD4529DB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da-DK"/>
              <a:t>Hvordan?</a:t>
            </a:r>
            <a:endParaRPr lang="en-US" dirty="0"/>
          </a:p>
        </p:txBody>
      </p:sp>
      <p:sp>
        <p:nvSpPr>
          <p:cNvPr id="1038" name="Rectangle 76">
            <a:extLst>
              <a:ext uri="{FF2B5EF4-FFF2-40B4-BE49-F238E27FC236}">
                <a16:creationId xmlns:a16="http://schemas.microsoft.com/office/drawing/2014/main" id="{BB829EC8-5B3D-469E-942E-5E6E569E5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90E13ED-0A93-401B-8A33-9FA4D05AA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3" y="1546606"/>
            <a:ext cx="6629709" cy="3759253"/>
          </a:xfrm>
        </p:spPr>
        <p:txBody>
          <a:bodyPr>
            <a:normAutofit/>
          </a:bodyPr>
          <a:lstStyle/>
          <a:p>
            <a:r>
              <a:rPr lang="da-DK" dirty="0"/>
              <a:t>Forskellige typer af tests</a:t>
            </a:r>
            <a:endParaRPr lang="en-US" dirty="0"/>
          </a:p>
        </p:txBody>
      </p:sp>
      <p:pic>
        <p:nvPicPr>
          <p:cNvPr id="1030" name="Picture 6" descr="Billedresultat for monkey playing video game">
            <a:extLst>
              <a:ext uri="{FF2B5EF4-FFF2-40B4-BE49-F238E27FC236}">
                <a16:creationId xmlns:a16="http://schemas.microsoft.com/office/drawing/2014/main" id="{0A2735CC-BCEE-4934-B410-DF5FE0FF1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356" y="403015"/>
            <a:ext cx="3752221" cy="605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ledresultat for test monkey">
            <a:extLst>
              <a:ext uri="{FF2B5EF4-FFF2-40B4-BE49-F238E27FC236}">
                <a16:creationId xmlns:a16="http://schemas.microsoft.com/office/drawing/2014/main" id="{7B0D1305-C0F0-48F4-9A38-25FE3C61D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992" y="2453640"/>
            <a:ext cx="6721941" cy="391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Freeform 12">
            <a:extLst>
              <a:ext uri="{FF2B5EF4-FFF2-40B4-BE49-F238E27FC236}">
                <a16:creationId xmlns:a16="http://schemas.microsoft.com/office/drawing/2014/main" id="{55D72A3F-A083-4502-838A-2C32C9800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BAB48B65-C3FF-4BBA-BD32-5FA57E1AD7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4241" y="2780179"/>
            <a:ext cx="5886450" cy="2209509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8826B009-562E-4D2A-873C-1C97944298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734" y="2776124"/>
            <a:ext cx="5408401" cy="221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903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8F55C7-6905-4F44-AA86-D4F1CDCBA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4AF09E4-48E6-4694-B93D-02150868D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BEE127B9-937A-4923-848C-2C652F141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8974" y="4798597"/>
            <a:ext cx="4395615" cy="376767"/>
          </a:xfrm>
          <a:prstGeom prst="rect">
            <a:avLst/>
          </a:prstGeom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65F1EE32-2068-4356-876E-50595C427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843" y="1922047"/>
            <a:ext cx="433387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50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1EDD21E1-BAF0-4314-AB31-82ECB8AC9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C4DD9A3-9E14-4C40-8258-FFE7308ED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da-DK" dirty="0"/>
              <a:t>Test Driven </a:t>
            </a:r>
            <a:r>
              <a:rPr lang="da-DK" dirty="0" err="1"/>
              <a:t>Developement</a:t>
            </a:r>
            <a:r>
              <a:rPr lang="da-DK" dirty="0"/>
              <a:t> / TDD</a:t>
            </a:r>
            <a:endParaRPr lang="en-US" dirty="0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FDC8619C-F25D-468E-95FA-2A2151D7D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437263F-B1E5-458E-91A9-BB9254835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2133600"/>
            <a:ext cx="6507355" cy="3759253"/>
          </a:xfrm>
        </p:spPr>
        <p:txBody>
          <a:bodyPr>
            <a:normAutofit/>
          </a:bodyPr>
          <a:lstStyle/>
          <a:p>
            <a:r>
              <a:rPr lang="da-DK" dirty="0"/>
              <a:t>Arbejdsmetode </a:t>
            </a:r>
          </a:p>
          <a:p>
            <a:r>
              <a:rPr lang="da-DK" dirty="0"/>
              <a:t>Tests driver din udvikling</a:t>
            </a:r>
          </a:p>
          <a:p>
            <a:pPr lvl="1"/>
            <a:r>
              <a:rPr lang="da-DK" dirty="0"/>
              <a:t>Skriv Test =&gt; Implementer =&gt; Test=&gt; </a:t>
            </a:r>
            <a:r>
              <a:rPr lang="da-DK" dirty="0" err="1"/>
              <a:t>Refaktorer</a:t>
            </a:r>
            <a:r>
              <a:rPr lang="da-DK" dirty="0"/>
              <a:t>  </a:t>
            </a:r>
          </a:p>
          <a:p>
            <a:r>
              <a:rPr lang="da-DK" dirty="0"/>
              <a:t>Bruges bl.a. i XP</a:t>
            </a:r>
          </a:p>
          <a:p>
            <a:pPr lvl="1"/>
            <a:endParaRPr lang="da-DK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E31AF8C4-5E93-4A93-8911-E0348AB1A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6338" y="193228"/>
            <a:ext cx="3171200" cy="6374272"/>
          </a:xfrm>
          <a:prstGeom prst="rect">
            <a:avLst/>
          </a:prstGeom>
        </p:spPr>
      </p:pic>
      <p:sp>
        <p:nvSpPr>
          <p:cNvPr id="17" name="Freeform 12">
            <a:extLst>
              <a:ext uri="{FF2B5EF4-FFF2-40B4-BE49-F238E27FC236}">
                <a16:creationId xmlns:a16="http://schemas.microsoft.com/office/drawing/2014/main" id="{7D9439D6-DEAD-4CEB-A61B-BE3D64D1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99437"/>
      </p:ext>
    </p:extLst>
  </p:cSld>
  <p:clrMapOvr>
    <a:masterClrMapping/>
  </p:clrMapOvr>
</p:sld>
</file>

<file path=ppt/theme/theme1.xml><?xml version="1.0" encoding="utf-8"?>
<a:theme xmlns:a="http://schemas.openxmlformats.org/drawingml/2006/main" name="Visk">
  <a:themeElements>
    <a:clrScheme name="Visk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Visk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Visk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70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Visk</vt:lpstr>
      <vt:lpstr>Test &amp; Kvalitetssikring</vt:lpstr>
      <vt:lpstr>Hvorfor?</vt:lpstr>
      <vt:lpstr>Hvordan?</vt:lpstr>
      <vt:lpstr>Hvordan?</vt:lpstr>
      <vt:lpstr>PowerPoint-præsentation</vt:lpstr>
      <vt:lpstr>Test Driven Developement / TDD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&amp; Kvalitetssikring</dc:title>
  <dc:creator>Andreas Jensen</dc:creator>
  <cp:lastModifiedBy>Andreas Jensen</cp:lastModifiedBy>
  <cp:revision>3</cp:revision>
  <dcterms:created xsi:type="dcterms:W3CDTF">2018-12-16T18:17:07Z</dcterms:created>
  <dcterms:modified xsi:type="dcterms:W3CDTF">2018-12-16T19:41:12Z</dcterms:modified>
</cp:coreProperties>
</file>