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59" r:id="rId7"/>
    <p:sldId id="270" r:id="rId8"/>
    <p:sldId id="267" r:id="rId9"/>
    <p:sldId id="271" r:id="rId10"/>
    <p:sldId id="268" r:id="rId11"/>
    <p:sldId id="269" r:id="rId12"/>
    <p:sldId id="264" r:id="rId13"/>
    <p:sldId id="265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450C-7972-4F6D-94AB-D572053E619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32FC7B-EF32-42C9-86BC-D0558F770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0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450C-7972-4F6D-94AB-D572053E619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32FC7B-EF32-42C9-86BC-D0558F770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7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450C-7972-4F6D-94AB-D572053E619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32FC7B-EF32-42C9-86BC-D0558F7705FA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0361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450C-7972-4F6D-94AB-D572053E619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32FC7B-EF32-42C9-86BC-D0558F770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4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450C-7972-4F6D-94AB-D572053E619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32FC7B-EF32-42C9-86BC-D0558F7705FA}" type="slidenum">
              <a:rPr lang="en-US" smtClean="0"/>
              <a:t>‹nr.›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224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450C-7972-4F6D-94AB-D572053E619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32FC7B-EF32-42C9-86BC-D0558F770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6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450C-7972-4F6D-94AB-D572053E619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FC7B-EF32-42C9-86BC-D0558F770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22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450C-7972-4F6D-94AB-D572053E619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FC7B-EF32-42C9-86BC-D0558F770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3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450C-7972-4F6D-94AB-D572053E619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FC7B-EF32-42C9-86BC-D0558F770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1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450C-7972-4F6D-94AB-D572053E619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32FC7B-EF32-42C9-86BC-D0558F770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5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450C-7972-4F6D-94AB-D572053E619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32FC7B-EF32-42C9-86BC-D0558F770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2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450C-7972-4F6D-94AB-D572053E619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32FC7B-EF32-42C9-86BC-D0558F770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7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450C-7972-4F6D-94AB-D572053E619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FC7B-EF32-42C9-86BC-D0558F770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7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450C-7972-4F6D-94AB-D572053E619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FC7B-EF32-42C9-86BC-D0558F770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1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450C-7972-4F6D-94AB-D572053E619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FC7B-EF32-42C9-86BC-D0558F770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8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450C-7972-4F6D-94AB-D572053E619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32FC7B-EF32-42C9-86BC-D0558F770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2450C-7972-4F6D-94AB-D572053E619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32FC7B-EF32-42C9-86BC-D0558F7705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AC245-7188-4DF6-A196-B6FCD71EA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Algoritmer	</a:t>
            </a:r>
            <a:endParaRPr lang="en-US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CD5B0CA-85DC-4219-8795-472F79DA6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-Andreas Jensen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3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84449-BE9A-4A83-ABAF-A0F7D16B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Bubble</a:t>
            </a:r>
            <a:r>
              <a:rPr lang="da-DK" dirty="0"/>
              <a:t> Sort</a:t>
            </a:r>
            <a:endParaRPr lang="en-US" dirty="0"/>
          </a:p>
        </p:txBody>
      </p:sp>
      <p:pic>
        <p:nvPicPr>
          <p:cNvPr id="7" name="Skærmoptagelse 6">
            <a:hlinkClick r:id="" action="ppaction://media"/>
            <a:extLst>
              <a:ext uri="{FF2B5EF4-FFF2-40B4-BE49-F238E27FC236}">
                <a16:creationId xmlns:a16="http://schemas.microsoft.com/office/drawing/2014/main" id="{A47DF5CB-08EF-41FE-A1BA-7174FF8CE83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99894" y="1264555"/>
            <a:ext cx="2786062" cy="3778250"/>
          </a:xfr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1D9BF81E-3BA3-46EB-98CE-4A906F080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587" y="1290637"/>
            <a:ext cx="55340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2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85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5C1D6-45AE-45CF-A190-4E36BA1F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QuickSort</a:t>
            </a:r>
            <a:endParaRPr lang="en-US" dirty="0"/>
          </a:p>
        </p:txBody>
      </p:sp>
      <p:pic>
        <p:nvPicPr>
          <p:cNvPr id="4" name="Skærmoptagelse 3">
            <a:hlinkClick r:id="" action="ppaction://media"/>
            <a:extLst>
              <a:ext uri="{FF2B5EF4-FFF2-40B4-BE49-F238E27FC236}">
                <a16:creationId xmlns:a16="http://schemas.microsoft.com/office/drawing/2014/main" id="{937198FF-3532-4034-98E3-BDE4AC01795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99894" y="1264555"/>
            <a:ext cx="2786062" cy="3778250"/>
          </a:xfrm>
        </p:spPr>
      </p:pic>
    </p:spTree>
    <p:extLst>
      <p:ext uri="{BB962C8B-B14F-4D97-AF65-F5344CB8AC3E}">
        <p14:creationId xmlns:p14="http://schemas.microsoft.com/office/powerpoint/2010/main" val="406776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5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2AF89-671C-4504-866B-99420954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Path </a:t>
            </a:r>
            <a:r>
              <a:rPr lang="da-DK" dirty="0" err="1"/>
              <a:t>finding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A68C52-B51F-4C2E-A7B1-34DA7D872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4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E6DAA6-DF9B-4F21-BB84-6E145437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Rutevejledning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C735F9-45D2-4691-B823-16A648A01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34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9B294-AC5C-4D59-AB6E-1EA11A16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59B1BC7-7A5B-44C6-9CAE-212EF3C8C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30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246B7-2235-4614-9F83-CE8A72DD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0C317D1-9460-4872-8136-38F1907F5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13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55361-8108-4C7E-9EBF-5D813707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C3AB0BB-FB88-4079-83F2-1000D7C49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9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C8F64-2E0B-446C-B16C-089DABB4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Algoritmer?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073529-AE41-4EC9-8767-FF4247D61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Et sæt instruktioner skabt til at løse et problem</a:t>
            </a:r>
          </a:p>
          <a:p>
            <a:endParaRPr lang="da-DK" dirty="0"/>
          </a:p>
          <a:p>
            <a:r>
              <a:rPr lang="da-DK" dirty="0"/>
              <a:t>Hvorfor er der så mange af dem?</a:t>
            </a:r>
          </a:p>
          <a:p>
            <a:pPr lvl="1"/>
            <a:r>
              <a:rPr lang="da-DK" dirty="0"/>
              <a:t>Effektivitet</a:t>
            </a:r>
          </a:p>
          <a:p>
            <a:pPr lvl="1"/>
            <a:r>
              <a:rPr lang="da-DK" dirty="0"/>
              <a:t>Hastighed</a:t>
            </a:r>
          </a:p>
          <a:p>
            <a:pPr lvl="1"/>
            <a:r>
              <a:rPr lang="da-DK" dirty="0"/>
              <a:t>Hukommelse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1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577B1-D881-4B93-8521-248B0ACC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Algoritmer mennesker bruger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30932F5-71FE-4409-B560-D50E2E7AB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Tælle</a:t>
            </a:r>
          </a:p>
          <a:p>
            <a:r>
              <a:rPr lang="da-DK" dirty="0"/>
              <a:t>Sortere </a:t>
            </a:r>
          </a:p>
          <a:p>
            <a:r>
              <a:rPr lang="da-DK" dirty="0"/>
              <a:t>Lave mad</a:t>
            </a:r>
          </a:p>
          <a:p>
            <a:pPr lvl="1"/>
            <a:r>
              <a:rPr lang="da-DK" dirty="0"/>
              <a:t>Rækkefølgen af trin</a:t>
            </a:r>
          </a:p>
          <a:p>
            <a:r>
              <a:rPr lang="da-DK" dirty="0"/>
              <a:t>Finde vej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6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5532D-B153-4C38-8D21-04D0D08A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”Korrekt” &amp; ”ikke korrekt”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871277-CE48-490D-BE0D-B8F8D42D5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Korrekte algoritmer</a:t>
            </a:r>
          </a:p>
          <a:p>
            <a:pPr lvl="1"/>
            <a:r>
              <a:rPr lang="da-DK" dirty="0"/>
              <a:t>Har altid en løsning på problemet</a:t>
            </a:r>
          </a:p>
          <a:p>
            <a:r>
              <a:rPr lang="da-DK" dirty="0"/>
              <a:t>Ikke korrekte algoritmer</a:t>
            </a:r>
          </a:p>
          <a:p>
            <a:pPr lvl="1"/>
            <a:r>
              <a:rPr lang="da-DK" dirty="0"/>
              <a:t>Har ikke altid en løsning på problemet</a:t>
            </a:r>
          </a:p>
          <a:p>
            <a:pPr lvl="1"/>
            <a:endParaRPr lang="da-DK" dirty="0"/>
          </a:p>
          <a:p>
            <a:r>
              <a:rPr lang="da-DK" dirty="0"/>
              <a:t>Fx.</a:t>
            </a:r>
          </a:p>
          <a:p>
            <a:pPr lvl="1"/>
            <a:r>
              <a:rPr lang="da-DK" dirty="0"/>
              <a:t>Tælle med +1 eller +2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3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963FC-5C1E-4B44-B342-D2B350A8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Store O notation                                </a:t>
            </a:r>
            <a:r>
              <a:rPr lang="da-DK" b="1" i="1" dirty="0"/>
              <a:t>O(n)</a:t>
            </a:r>
            <a:endParaRPr lang="en-US" b="1" i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D01257D-148C-4298-8297-CB0F808A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6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58DD4-6872-4830-B1A2-7A9AFC49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Sortering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FB55F5C-0467-4234-9571-C4FA11857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cdn-images-1.medium.com/max/1600/1*bPpvELo9_QqQsDz7CSbwXQ.gif">
            <a:extLst>
              <a:ext uri="{FF2B5EF4-FFF2-40B4-BE49-F238E27FC236}">
                <a16:creationId xmlns:a16="http://schemas.microsoft.com/office/drawing/2014/main" id="{6154BE59-B7AB-41C0-A722-11F5F52B834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262063"/>
            <a:ext cx="85629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73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0E8AA-0466-43B5-AB46-38D7D91A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Insertion</a:t>
            </a:r>
            <a:r>
              <a:rPr lang="da-DK" dirty="0"/>
              <a:t> Sort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C435F69-8270-405C-8D1E-B0754868C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Sortere nedad ud fra en ”pointer”</a:t>
            </a:r>
          </a:p>
          <a:p>
            <a:pPr lvl="1"/>
            <a:r>
              <a:rPr lang="da-DK" dirty="0"/>
              <a:t>Starter på (1)</a:t>
            </a:r>
          </a:p>
          <a:p>
            <a:r>
              <a:rPr lang="da-DK" dirty="0"/>
              <a:t>Bytter de to elementer rundt	</a:t>
            </a:r>
          </a:p>
          <a:p>
            <a:pPr lvl="1"/>
            <a:r>
              <a:rPr lang="da-DK" dirty="0"/>
              <a:t>Hvis den under, er større</a:t>
            </a: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4A95B62A-7400-4D6C-A5F3-0A1C9247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871" y="1647576"/>
            <a:ext cx="4887007" cy="1781424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40B679B0-2B6C-4FF8-9127-5B97919C1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614" y="3578008"/>
            <a:ext cx="3775520" cy="285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0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69B64-7F38-44A1-9507-EF931D64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480" y="615721"/>
            <a:ext cx="8911687" cy="1280890"/>
          </a:xfrm>
        </p:spPr>
        <p:txBody>
          <a:bodyPr/>
          <a:lstStyle/>
          <a:p>
            <a:r>
              <a:rPr lang="da-DK" dirty="0" err="1"/>
              <a:t>Insertion</a:t>
            </a:r>
            <a:r>
              <a:rPr lang="da-DK" dirty="0"/>
              <a:t> Sort</a:t>
            </a:r>
            <a:endParaRPr lang="en-US" dirty="0"/>
          </a:p>
        </p:txBody>
      </p:sp>
      <p:pic>
        <p:nvPicPr>
          <p:cNvPr id="10" name="Skærmoptagelse 9">
            <a:hlinkClick r:id="" action="ppaction://media"/>
            <a:extLst>
              <a:ext uri="{FF2B5EF4-FFF2-40B4-BE49-F238E27FC236}">
                <a16:creationId xmlns:a16="http://schemas.microsoft.com/office/drawing/2014/main" id="{3FD57DDA-A1A1-4D78-AA40-828140B3FE3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3449" y="1256166"/>
            <a:ext cx="2786062" cy="3778250"/>
          </a:xfr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66C534F1-7AD8-41CA-91EA-2D53445FEC6D}"/>
              </a:ext>
            </a:extLst>
          </p:cNvPr>
          <p:cNvSpPr txBox="1"/>
          <p:nvPr/>
        </p:nvSpPr>
        <p:spPr>
          <a:xfrm>
            <a:off x="4620155" y="1630260"/>
            <a:ext cx="465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 </a:t>
            </a:r>
            <a:endParaRPr lang="en-US" dirty="0"/>
          </a:p>
        </p:txBody>
      </p:sp>
      <p:pic>
        <p:nvPicPr>
          <p:cNvPr id="2050" name="Picture 2" descr="Billedresultat for insertion sort">
            <a:extLst>
              <a:ext uri="{FF2B5EF4-FFF2-40B4-BE49-F238E27FC236}">
                <a16:creationId xmlns:a16="http://schemas.microsoft.com/office/drawing/2014/main" id="{B9551EFF-5E75-46F5-AC29-B0AA4B7FF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950" y="822554"/>
            <a:ext cx="535305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3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79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4F4FF-3E9B-41A4-B0FC-88980048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Bubble</a:t>
            </a:r>
            <a:r>
              <a:rPr lang="da-DK" dirty="0"/>
              <a:t> Sort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052855-5B09-4697-BCF1-742FAB762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Sorterer i iterationer</a:t>
            </a:r>
          </a:p>
          <a:p>
            <a:pPr lvl="1"/>
            <a:r>
              <a:rPr lang="da-DK" dirty="0"/>
              <a:t>Hver iterations mål er at få det højeste tal ”</a:t>
            </a:r>
            <a:r>
              <a:rPr lang="da-DK" dirty="0" err="1"/>
              <a:t>bobblet</a:t>
            </a:r>
            <a:r>
              <a:rPr lang="da-DK" dirty="0"/>
              <a:t>”</a:t>
            </a:r>
          </a:p>
          <a:p>
            <a:r>
              <a:rPr lang="da-DK" dirty="0"/>
              <a:t>Sammenligner et par ad gangen</a:t>
            </a:r>
          </a:p>
          <a:p>
            <a:pPr lvl="1"/>
            <a:r>
              <a:rPr lang="da-DK" dirty="0"/>
              <a:t>Rykker den største en plads op</a:t>
            </a: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473C54BA-93B9-44A3-9324-01FCB9C89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048" y="0"/>
            <a:ext cx="2697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70891"/>
      </p:ext>
    </p:extLst>
  </p:cSld>
  <p:clrMapOvr>
    <a:masterClrMapping/>
  </p:clrMapOvr>
</p:sld>
</file>

<file path=ppt/theme/theme1.xml><?xml version="1.0" encoding="utf-8"?>
<a:theme xmlns:a="http://schemas.openxmlformats.org/drawingml/2006/main" name="Visk">
  <a:themeElements>
    <a:clrScheme name="Vis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Vis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s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704</TotalTime>
  <Words>140</Words>
  <Application>Microsoft Office PowerPoint</Application>
  <PresentationFormat>Widescreen</PresentationFormat>
  <Paragraphs>41</Paragraphs>
  <Slides>16</Slides>
  <Notes>0</Notes>
  <HiddenSlides>0</HiddenSlides>
  <MMClips>3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Visk</vt:lpstr>
      <vt:lpstr>Algoritmer </vt:lpstr>
      <vt:lpstr>Hvad er Algoritmer?</vt:lpstr>
      <vt:lpstr>Algoritmer mennesker bruger</vt:lpstr>
      <vt:lpstr>”Korrekt” &amp; ”ikke korrekt”</vt:lpstr>
      <vt:lpstr>Store O notation                                O(n)</vt:lpstr>
      <vt:lpstr>Sortering</vt:lpstr>
      <vt:lpstr>Insertion Sort</vt:lpstr>
      <vt:lpstr>Insertion Sort</vt:lpstr>
      <vt:lpstr>Bubble Sort</vt:lpstr>
      <vt:lpstr>Bubble Sort</vt:lpstr>
      <vt:lpstr>QuickSort</vt:lpstr>
      <vt:lpstr>Path finding</vt:lpstr>
      <vt:lpstr>Rutevejledning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Algoritmer </dc:title>
  <dc:creator>Andreas Jensen</dc:creator>
  <cp:lastModifiedBy>Andreas Jensen</cp:lastModifiedBy>
  <cp:revision>17</cp:revision>
  <dcterms:created xsi:type="dcterms:W3CDTF">2018-12-22T16:11:44Z</dcterms:created>
  <dcterms:modified xsi:type="dcterms:W3CDTF">2018-12-23T07:31:02Z</dcterms:modified>
</cp:coreProperties>
</file>