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6426" r:id="rId1"/>
    <p:sldMasterId id="2147486445" r:id="rId2"/>
  </p:sldMasterIdLst>
  <p:notesMasterIdLst>
    <p:notesMasterId r:id="rId7"/>
  </p:notesMasterIdLst>
  <p:sldIdLst>
    <p:sldId id="266" r:id="rId3"/>
    <p:sldId id="279" r:id="rId4"/>
    <p:sldId id="268" r:id="rId5"/>
    <p:sldId id="27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EB7"/>
    <a:srgbClr val="176189"/>
    <a:srgbClr val="7F7F7F"/>
    <a:srgbClr val="595959"/>
    <a:srgbClr val="404040"/>
    <a:srgbClr val="91BED2"/>
    <a:srgbClr val="D9D9D9"/>
    <a:srgbClr val="04274A"/>
    <a:srgbClr val="063462"/>
    <a:srgbClr val="031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5" autoAdjust="0"/>
    <p:restoredTop sz="77300" autoAdjust="0"/>
  </p:normalViewPr>
  <p:slideViewPr>
    <p:cSldViewPr snapToGrid="0" snapToObjects="1" showGuides="1">
      <p:cViewPr>
        <p:scale>
          <a:sx n="60" d="100"/>
          <a:sy n="60" d="100"/>
        </p:scale>
        <p:origin x="-106" y="-235"/>
      </p:cViewPr>
      <p:guideLst>
        <p:guide orient="horz" pos="430"/>
        <p:guide orient="horz" pos="3888"/>
        <p:guide pos="432"/>
        <p:guide pos="53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5498D241-0AB7-BC44-80E8-F0A20AF46E9E}" type="datetimeFigureOut">
              <a:rPr lang="en-US" smtClean="0"/>
              <a:pPr/>
              <a:t>10/23/2013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3E7143C0-4F23-B545-9533-520B5A87CA1E}" type="slidenum">
              <a:rPr lang="en-US" smtClean="0"/>
              <a:pPr/>
              <a:t>‹#›</a:t>
            </a:fld>
            <a:endParaRPr lang="en-US" dirty="0"/>
          </a:p>
        </p:txBody>
      </p:sp>
    </p:spTree>
    <p:extLst>
      <p:ext uri="{BB962C8B-B14F-4D97-AF65-F5344CB8AC3E}">
        <p14:creationId xmlns:p14="http://schemas.microsoft.com/office/powerpoint/2010/main" val="407758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add your own image:</a:t>
            </a:r>
          </a:p>
          <a:p>
            <a:pPr marL="228600" indent="-228600">
              <a:buFont typeface="+mj-lt"/>
              <a:buAutoNum type="arabicPeriod"/>
            </a:pPr>
            <a:r>
              <a:rPr lang="en-US" baseline="0" dirty="0" smtClean="0"/>
              <a:t>Delete the image</a:t>
            </a:r>
          </a:p>
          <a:p>
            <a:pPr marL="228600" indent="-228600">
              <a:buFont typeface="+mj-lt"/>
              <a:buAutoNum type="arabicPeriod"/>
            </a:pPr>
            <a:r>
              <a:rPr lang="en-US" baseline="0" dirty="0" smtClean="0"/>
              <a:t>Click the icon to insert Picture</a:t>
            </a:r>
          </a:p>
          <a:p>
            <a:pPr marL="228600" indent="-228600">
              <a:buFont typeface="+mj-lt"/>
              <a:buAutoNum type="arabicPeriod"/>
            </a:pPr>
            <a:r>
              <a:rPr lang="en-US" baseline="0" dirty="0" smtClean="0"/>
              <a:t>Adjust cropping if needed to fill the frame with your image (under the Picture Tools contextual menu &gt; Format &gt; Crop)</a:t>
            </a:r>
          </a:p>
          <a:p>
            <a:pPr marL="228600" indent="-228600">
              <a:buFont typeface="+mj-lt"/>
              <a:buAutoNum type="arabicPeriod"/>
            </a:pPr>
            <a:endParaRPr lang="en-US" baseline="0" dirty="0" smtClean="0"/>
          </a:p>
          <a:p>
            <a:pPr marL="228600" indent="-228600">
              <a:buFont typeface="+mj-lt"/>
              <a:buAutoNum type="arabicPeriod"/>
            </a:pPr>
            <a:r>
              <a:rPr lang="en-US" dirty="0" smtClean="0"/>
              <a:t>Voila! A valuable app for the valorous volunteers post a violent disaster. Van guarding aid and vouchsafing the vital supplies to the victims of the vicious calamity. When veterans ventures to survey the vast area for vulnerabilities. The app rids the vexation of verbose paper work and vows velocity for the virtuous volunteers even with the last vestiges of telecommunication. Verily this vichyssoise of verbiage veers most verbose, so let me demonstrate.</a:t>
            </a:r>
          </a:p>
        </p:txBody>
      </p:sp>
      <p:sp>
        <p:nvSpPr>
          <p:cNvPr id="4" name="Slide Number Placeholder 3"/>
          <p:cNvSpPr>
            <a:spLocks noGrp="1"/>
          </p:cNvSpPr>
          <p:nvPr>
            <p:ph type="sldNum" sz="quarter" idx="10"/>
          </p:nvPr>
        </p:nvSpPr>
        <p:spPr/>
        <p:txBody>
          <a:bodyPr/>
          <a:lstStyle/>
          <a:p>
            <a:fld id="{3E7143C0-4F23-B545-9533-520B5A87CA1E}" type="slidenum">
              <a:rPr lang="en-US" smtClean="0"/>
              <a:pPr/>
              <a:t>1</a:t>
            </a:fld>
            <a:endParaRPr lang="en-US" dirty="0"/>
          </a:p>
        </p:txBody>
      </p:sp>
    </p:spTree>
    <p:extLst>
      <p:ext uri="{BB962C8B-B14F-4D97-AF65-F5344CB8AC3E}">
        <p14:creationId xmlns:p14="http://schemas.microsoft.com/office/powerpoint/2010/main" val="360846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Screens</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Maps have a thin</a:t>
            </a:r>
            <a:r>
              <a:rPr lang="en-US" baseline="0" dirty="0" smtClean="0"/>
              <a:t> blue border. Use the paint tool to apply this border to your image(s).</a:t>
            </a:r>
            <a:endParaRPr lang="en-US" dirty="0" smtClean="0"/>
          </a:p>
        </p:txBody>
      </p:sp>
      <p:sp>
        <p:nvSpPr>
          <p:cNvPr id="4" name="Slide Number Placeholder 3"/>
          <p:cNvSpPr>
            <a:spLocks noGrp="1"/>
          </p:cNvSpPr>
          <p:nvPr>
            <p:ph type="sldNum" sz="quarter" idx="10"/>
          </p:nvPr>
        </p:nvSpPr>
        <p:spPr/>
        <p:txBody>
          <a:bodyPr/>
          <a:lstStyle/>
          <a:p>
            <a:fld id="{3E7143C0-4F23-B545-9533-520B5A87CA1E}" type="slidenum">
              <a:rPr lang="en-US" smtClean="0"/>
              <a:pPr/>
              <a:t>3</a:t>
            </a:fld>
            <a:endParaRPr lang="en-US" dirty="0"/>
          </a:p>
        </p:txBody>
      </p:sp>
    </p:spTree>
    <p:extLst>
      <p:ext uri="{BB962C8B-B14F-4D97-AF65-F5344CB8AC3E}">
        <p14:creationId xmlns:p14="http://schemas.microsoft.com/office/powerpoint/2010/main" val="206746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your presentation with this logo slide.</a:t>
            </a:r>
            <a:endParaRPr lang="en-US" dirty="0"/>
          </a:p>
        </p:txBody>
      </p:sp>
      <p:sp>
        <p:nvSpPr>
          <p:cNvPr id="4" name="Slide Number Placeholder 3"/>
          <p:cNvSpPr>
            <a:spLocks noGrp="1"/>
          </p:cNvSpPr>
          <p:nvPr>
            <p:ph type="sldNum" sz="quarter" idx="10"/>
          </p:nvPr>
        </p:nvSpPr>
        <p:spPr/>
        <p:txBody>
          <a:bodyPr/>
          <a:lstStyle/>
          <a:p>
            <a:fld id="{3E7143C0-4F23-B545-9533-520B5A87CA1E}" type="slidenum">
              <a:rPr lang="en-US" smtClean="0"/>
              <a:pPr/>
              <a:t>4</a:t>
            </a:fld>
            <a:endParaRPr lang="en-US" dirty="0"/>
          </a:p>
        </p:txBody>
      </p:sp>
    </p:spTree>
    <p:extLst>
      <p:ext uri="{BB962C8B-B14F-4D97-AF65-F5344CB8AC3E}">
        <p14:creationId xmlns:p14="http://schemas.microsoft.com/office/powerpoint/2010/main" val="2647320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gradFill flip="none" rotWithShape="1">
          <a:gsLst>
            <a:gs pos="55000">
              <a:srgbClr val="D9D9D9"/>
            </a:gs>
            <a:gs pos="100000">
              <a:srgbClr val="91BED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black">
          <a:xfrm>
            <a:off x="1374835" y="2428193"/>
            <a:ext cx="6394330" cy="914400"/>
          </a:xfrm>
        </p:spPr>
        <p:txBody>
          <a:bodyPr rIns="0" anchor="b">
            <a:noAutofit/>
          </a:bodyPr>
          <a:lstStyle>
            <a:lvl1pPr algn="ctr">
              <a:defRPr sz="3400" baseline="0">
                <a:solidFill>
                  <a:srgbClr val="000000"/>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black">
          <a:xfrm>
            <a:off x="1371600" y="3465218"/>
            <a:ext cx="6400800" cy="914400"/>
          </a:xfrm>
          <a:noFill/>
        </p:spPr>
        <p:txBody>
          <a:bodyPr>
            <a:noAutofit/>
          </a:bodyPr>
          <a:lstStyle>
            <a:lvl1pPr marL="0" indent="0" algn="ctr">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930" cy="967727"/>
          </a:xfrm>
          <a:prstGeom prst="rect">
            <a:avLst/>
          </a:prstGeom>
        </p:spPr>
      </p:pic>
    </p:spTree>
    <p:extLst>
      <p:ext uri="{BB962C8B-B14F-4D97-AF65-F5344CB8AC3E}">
        <p14:creationId xmlns:p14="http://schemas.microsoft.com/office/powerpoint/2010/main" val="612412819"/>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9" name="Rectangle 8"/>
          <p:cNvSpPr/>
          <p:nvPr/>
        </p:nvSpPr>
        <p:spPr bwMode="white">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bg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a:xfrm>
            <a:off x="-36052" y="457200"/>
            <a:ext cx="1618488" cy="455883"/>
          </a:xfrm>
          <a:solidFill>
            <a:srgbClr val="005C91"/>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Tree>
    <p:extLst>
      <p:ext uri="{BB962C8B-B14F-4D97-AF65-F5344CB8AC3E}">
        <p14:creationId xmlns:p14="http://schemas.microsoft.com/office/powerpoint/2010/main" val="261811758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76189"/>
            </a:gs>
            <a:gs pos="100000">
              <a:srgbClr val="176189"/>
            </a:gs>
            <a:gs pos="60000">
              <a:srgbClr val="438EB7"/>
            </a:gs>
            <a:gs pos="40000">
              <a:srgbClr val="438EB7"/>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1122506141"/>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01214"/>
            <a:ext cx="7772400" cy="369332"/>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80998"/>
            <a:ext cx="7772400" cy="307777"/>
          </a:xfrm>
        </p:spPr>
        <p:txBody>
          <a:bodyPr>
            <a:spAutoFit/>
          </a:bodyPr>
          <a:lstStyle>
            <a:lvl1pPr marL="0" indent="0">
              <a:spcBef>
                <a:spcPts val="0"/>
              </a:spcBef>
              <a:spcAft>
                <a:spcPts val="0"/>
              </a:spcAft>
              <a:buNone/>
              <a:defRPr sz="2000">
                <a:solidFill>
                  <a:srgbClr val="4682AA"/>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rgbClr val="4682AA"/>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636933788"/>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912708790"/>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2625413"/>
            <a:ext cx="5486400" cy="461665"/>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rgbClr val="438EB7"/>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391023258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white">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41098618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white">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1333754218"/>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lumMod val="75000"/>
                    <a:lumOff val="25000"/>
                  </a:schemeClr>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4169408339"/>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sri">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11" y="2205644"/>
            <a:ext cx="4206379" cy="2446711"/>
          </a:xfrm>
          <a:prstGeom prst="rect">
            <a:avLst/>
          </a:prstGeom>
        </p:spPr>
      </p:pic>
    </p:spTree>
    <p:extLst>
      <p:ext uri="{BB962C8B-B14F-4D97-AF65-F5344CB8AC3E}">
        <p14:creationId xmlns:p14="http://schemas.microsoft.com/office/powerpoint/2010/main" val="105938406"/>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bwMode="ltGray">
      <p:bgPr>
        <a:gradFill flip="none" rotWithShape="1">
          <a:gsLst>
            <a:gs pos="0">
              <a:srgbClr val="00B9F2"/>
            </a:gs>
            <a:gs pos="90000">
              <a:srgbClr val="053264"/>
            </a:gs>
            <a:gs pos="30000">
              <a:srgbClr val="007AC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1374835" y="2428193"/>
            <a:ext cx="6394330" cy="914400"/>
          </a:xfrm>
        </p:spPr>
        <p:txBody>
          <a:bodyPr rIns="0" anchor="b">
            <a:noAutofit/>
          </a:bodyPr>
          <a:lstStyle>
            <a:lvl1pPr algn="ctr">
              <a:defRPr sz="3400" baseline="0">
                <a:solidFill>
                  <a:schemeClr val="tx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bwMode="white">
          <a:xfrm>
            <a:off x="1371600" y="3465218"/>
            <a:ext cx="6400800" cy="914400"/>
          </a:xfrm>
          <a:noFill/>
        </p:spPr>
        <p:txBody>
          <a:bodyPr>
            <a:noAutofit/>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Presenter(s)</a:t>
            </a:r>
          </a:p>
        </p:txBody>
      </p:sp>
      <p:pic>
        <p:nvPicPr>
          <p:cNvPr id="7" name="Picture 6" descr="esri-10GlobeLogo_No-r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284" y="365138"/>
            <a:ext cx="2168737" cy="967642"/>
          </a:xfrm>
          <a:prstGeom prst="rect">
            <a:avLst/>
          </a:prstGeom>
        </p:spPr>
      </p:pic>
      <p:sp>
        <p:nvSpPr>
          <p:cNvPr id="8" name="Rectangle 7"/>
          <p:cNvSpPr/>
          <p:nvPr/>
        </p:nvSpPr>
        <p:spPr bwMode="ltGray">
          <a:xfrm>
            <a:off x="-899557" y="5567249"/>
            <a:ext cx="10043557" cy="1290751"/>
          </a:xfrm>
          <a:custGeom>
            <a:avLst/>
            <a:gdLst/>
            <a:ahLst/>
            <a:cxnLst/>
            <a:rect l="l" t="t" r="r" b="b"/>
            <a:pathLst>
              <a:path w="10043557" h="1290751">
                <a:moveTo>
                  <a:pt x="8132411" y="0"/>
                </a:moveTo>
                <a:cubicBezTo>
                  <a:pt x="8583764" y="0"/>
                  <a:pt x="9032446" y="11434"/>
                  <a:pt x="9478183" y="34029"/>
                </a:cubicBezTo>
                <a:lnTo>
                  <a:pt x="10043557" y="69857"/>
                </a:lnTo>
                <a:lnTo>
                  <a:pt x="10043557" y="1290751"/>
                </a:lnTo>
                <a:lnTo>
                  <a:pt x="0" y="1290751"/>
                </a:lnTo>
                <a:lnTo>
                  <a:pt x="125788" y="1248403"/>
                </a:lnTo>
                <a:cubicBezTo>
                  <a:pt x="2649168" y="437759"/>
                  <a:pt x="5339667" y="0"/>
                  <a:pt x="8132411" y="0"/>
                </a:cubicBezTo>
                <a:close/>
              </a:path>
            </a:pathLst>
          </a:custGeom>
          <a:solidFill>
            <a:schemeClr val="bg2">
              <a:lumMod val="60000"/>
              <a:lumOff val="40000"/>
              <a:alpha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9" name="Rectangle 3"/>
          <p:cNvSpPr/>
          <p:nvPr/>
        </p:nvSpPr>
        <p:spPr bwMode="ltGray">
          <a:xfrm flipH="1">
            <a:off x="3488221" y="4204197"/>
            <a:ext cx="5655779" cy="2653803"/>
          </a:xfrm>
          <a:custGeom>
            <a:avLst/>
            <a:gdLst/>
            <a:ahLst/>
            <a:cxnLst/>
            <a:rect l="l" t="t" r="r" b="b"/>
            <a:pathLst>
              <a:path w="5655779" h="2653803">
                <a:moveTo>
                  <a:pt x="0" y="0"/>
                </a:moveTo>
                <a:lnTo>
                  <a:pt x="0" y="2653803"/>
                </a:lnTo>
                <a:lnTo>
                  <a:pt x="5655779" y="2653803"/>
                </a:lnTo>
                <a:lnTo>
                  <a:pt x="5368634" y="2452474"/>
                </a:lnTo>
                <a:cubicBezTo>
                  <a:pt x="3880066" y="1444637"/>
                  <a:pt x="2250051" y="660920"/>
                  <a:pt x="518426" y="144676"/>
                </a:cubicBezTo>
                <a:close/>
              </a:path>
            </a:pathLst>
          </a:custGeom>
          <a:solidFill>
            <a:srgbClr val="053264">
              <a:alpha val="1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140242771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50289873"/>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a:p>
        </p:txBody>
      </p:sp>
      <p:sp>
        <p:nvSpPr>
          <p:cNvPr id="5" name="Content Placeholder 4"/>
          <p:cNvSpPr>
            <a:spLocks noGrp="1"/>
          </p:cNvSpPr>
          <p:nvPr>
            <p:ph sz="quarter" idx="10"/>
          </p:nvPr>
        </p:nvSpPr>
        <p:spPr>
          <a:xfrm>
            <a:off x="914402"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189077126"/>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78992"/>
            <a:ext cx="7772400" cy="307777"/>
          </a:xfrm>
        </p:spPr>
        <p:txBody>
          <a:bodyPr anchor="t" anchorCtr="0">
            <a:spAutoFit/>
          </a:bodyPr>
          <a:lstStyle>
            <a:lvl1pPr marL="0" indent="0">
              <a:spcBef>
                <a:spcPts val="0"/>
              </a:spcBef>
              <a:spcAft>
                <a:spcPts val="0"/>
              </a:spcAft>
              <a:buNone/>
              <a:defRPr sz="2000">
                <a:solidFill>
                  <a:schemeClr val="accent4">
                    <a:lumMod val="40000"/>
                    <a:lumOff val="60000"/>
                  </a:schemeClr>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65812587"/>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01215"/>
            <a:ext cx="7772400" cy="466344"/>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lang="en-US" sz="2600" b="0" kern="1200" smtClean="0">
                <a:solidFill>
                  <a:schemeClr val="tx1"/>
                </a:solidFill>
                <a:latin typeface="+mn-lt"/>
                <a:ea typeface="+mn-ea"/>
                <a:cs typeface="Arial"/>
              </a:defRPr>
            </a:lvl1pPr>
            <a:lvl2pPr>
              <a:lnSpc>
                <a:spcPct val="100000"/>
              </a:lnSpc>
              <a:defRPr lang="en-US" sz="2400" b="0" kern="1200" dirty="0" smtClean="0">
                <a:solidFill>
                  <a:schemeClr val="tx1"/>
                </a:solidFill>
                <a:latin typeface="+mn-lt"/>
                <a:ea typeface="+mn-ea"/>
                <a:cs typeface="Arial"/>
              </a:defRPr>
            </a:lvl2pPr>
            <a:lvl3pPr>
              <a:lnSpc>
                <a:spcPct val="100000"/>
              </a:lnSpc>
              <a:defRPr lang="en-US" sz="2400" b="0" kern="1200" dirty="0" smtClean="0">
                <a:solidFill>
                  <a:schemeClr val="tx1"/>
                </a:solidFill>
                <a:latin typeface="+mn-lt"/>
                <a:ea typeface="+mn-ea"/>
                <a:cs typeface="Arial"/>
              </a:defRPr>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chemeClr val="tx2"/>
                </a:solidFill>
                <a:latin typeface="+mn-lt"/>
                <a:ea typeface="+mn-ea"/>
                <a:cs typeface="Arial"/>
              </a:defRPr>
            </a:lvl1pPr>
          </a:lstStyle>
          <a:p>
            <a:pPr lvl="0"/>
            <a:r>
              <a:rPr lang="en-US" dirty="0" smtClean="0"/>
              <a:t>Click to Edit Tagline (optional)</a:t>
            </a:r>
          </a:p>
        </p:txBody>
      </p:sp>
    </p:spTree>
    <p:extLst>
      <p:ext uri="{BB962C8B-B14F-4D97-AF65-F5344CB8AC3E}">
        <p14:creationId xmlns:p14="http://schemas.microsoft.com/office/powerpoint/2010/main" val="3199500456"/>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78992"/>
            <a:ext cx="7772400" cy="307777"/>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2000" b="0" kern="1200" dirty="0" smtClean="0">
                <a:solidFill>
                  <a:srgbClr val="94E6FF"/>
                </a:solidFill>
                <a:latin typeface="+mj-lt"/>
                <a:ea typeface="+mj-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chemeClr val="tx2"/>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3129556083"/>
      </p:ext>
    </p:extLst>
  </p:cSld>
  <p:clrMapOvr>
    <a:masterClrMapping/>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20159410"/>
      </p:ext>
    </p:extLst>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3221329246"/>
      </p:ext>
    </p:extLst>
  </p:cSld>
  <p:clrMapOvr>
    <a:masterClrMapping/>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905442"/>
      </p:ext>
    </p:extLst>
  </p:cSld>
  <p:clrMapOvr>
    <a:masterClrMapping/>
  </p:clrMapOvr>
  <p:transition spd="med">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8" name="Rectangle 7"/>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tx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9" name="Rectangle 7"/>
          <p:cNvSpPr/>
          <p:nvPr/>
        </p:nvSpPr>
        <p:spPr bwMode="ltGray">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1" name="Rectangle 12"/>
          <p:cNvSpPr/>
          <p:nvPr/>
        </p:nvSpPr>
        <p:spPr bwMode="ltGray">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270065555"/>
      </p:ext>
    </p:extLst>
  </p:cSld>
  <p:clrMapOvr>
    <a:masterClrMapping/>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Title">
    <p:spTree>
      <p:nvGrpSpPr>
        <p:cNvPr id="1" name=""/>
        <p:cNvGrpSpPr/>
        <p:nvPr/>
      </p:nvGrpSpPr>
      <p:grpSpPr>
        <a:xfrm>
          <a:off x="0" y="0"/>
          <a:ext cx="0" cy="0"/>
          <a:chOff x="0" y="0"/>
          <a:chExt cx="0" cy="0"/>
        </a:xfrm>
      </p:grpSpPr>
      <p:sp>
        <p:nvSpPr>
          <p:cNvPr id="11" name="Rectangle 10"/>
          <p:cNvSpPr/>
          <p:nvPr/>
        </p:nvSpPr>
        <p:spPr bwMode="hidden">
          <a:xfrm>
            <a:off x="0" y="0"/>
            <a:ext cx="5486399" cy="6858000"/>
          </a:xfrm>
          <a:prstGeom prst="rect">
            <a:avLst/>
          </a:prstGeom>
          <a:gradFill flip="none" rotWithShape="1">
            <a:gsLst>
              <a:gs pos="0">
                <a:srgbClr val="053264"/>
              </a:gs>
              <a:gs pos="50000">
                <a:srgbClr val="053264">
                  <a:alpha val="0"/>
                </a:srgbClr>
              </a:gs>
            </a:gsLst>
            <a:lin ang="16200000" scaled="0"/>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chemeClr val="tx1"/>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rgbClr val="FFFFFF"/>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
        <p:nvSpPr>
          <p:cNvPr id="7" name="Text Placeholder 6"/>
          <p:cNvSpPr>
            <a:spLocks noGrp="1"/>
          </p:cNvSpPr>
          <p:nvPr>
            <p:ph type="body" sz="quarter" idx="13" hasCustomPrompt="1"/>
          </p:nvPr>
        </p:nvSpPr>
        <p:spPr>
          <a:xfrm>
            <a:off x="-36052" y="457200"/>
            <a:ext cx="1618488" cy="455883"/>
          </a:xfrm>
          <a:solidFill>
            <a:schemeClr val="bg2"/>
          </a:solidFill>
          <a:ln w="12700">
            <a:solidFill>
              <a:srgbClr val="B9E0F7">
                <a:alpha val="50000"/>
              </a:srgbClr>
            </a:solidFill>
            <a:round/>
            <a:headEnd/>
            <a:tailEnd/>
          </a:ln>
        </p:spPr>
        <p:txBody>
          <a:bodyPr wrap="square" lIns="0" tIns="45720" rIns="182880" bIns="45720" anchor="ctr">
            <a:noAutofit/>
          </a:bodyPr>
          <a:lstStyle>
            <a:lvl1pPr marL="0" indent="0" algn="r">
              <a:lnSpc>
                <a:spcPct val="100000"/>
              </a:lnSpc>
              <a:spcBef>
                <a:spcPts val="0"/>
              </a:spcBef>
              <a:spcAft>
                <a:spcPts val="0"/>
              </a:spcAft>
              <a:buFontTx/>
              <a:buNone/>
              <a:tabLst/>
              <a:defRPr lang="en-US" sz="2000" b="0" smtClean="0">
                <a:solidFill>
                  <a:schemeClr val="accent4">
                    <a:lumMod val="20000"/>
                    <a:lumOff val="80000"/>
                  </a:schemeClr>
                </a:solidFill>
                <a:cs typeface="+mn-cs"/>
              </a:defRPr>
            </a:lvl1pPr>
            <a:lvl2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2pPr>
            <a:lvl3pPr marL="3175" indent="0">
              <a:lnSpc>
                <a:spcPct val="100000"/>
              </a:lnSpc>
              <a:spcBef>
                <a:spcPts val="0"/>
              </a:spcBef>
              <a:spcAft>
                <a:spcPts val="0"/>
              </a:spcAft>
              <a:buFontTx/>
              <a:buNone/>
              <a:defRPr lang="en-US" sz="2000" b="0" smtClean="0">
                <a:solidFill>
                  <a:schemeClr val="tx2">
                    <a:lumMod val="20000"/>
                    <a:lumOff val="80000"/>
                  </a:schemeClr>
                </a:solidFill>
                <a:cs typeface="+mn-cs"/>
              </a:defRPr>
            </a:lvl3pPr>
            <a:lvl4pPr marL="0" indent="3657600" algn="l">
              <a:lnSpc>
                <a:spcPct val="100000"/>
              </a:lnSpc>
              <a:spcBef>
                <a:spcPts val="0"/>
              </a:spcBef>
              <a:spcAft>
                <a:spcPts val="0"/>
              </a:spcAft>
              <a:buFontTx/>
              <a:buNone/>
              <a:defRPr lang="en-US" sz="2000" b="0" smtClean="0">
                <a:solidFill>
                  <a:schemeClr val="tx2">
                    <a:lumMod val="20000"/>
                    <a:lumOff val="80000"/>
                  </a:schemeClr>
                </a:solidFill>
                <a:cs typeface="+mn-cs"/>
              </a:defRPr>
            </a:lvl4pPr>
            <a:lvl5pPr marL="0" indent="3657600" algn="l">
              <a:lnSpc>
                <a:spcPct val="100000"/>
              </a:lnSpc>
              <a:spcBef>
                <a:spcPts val="0"/>
              </a:spcBef>
              <a:spcAft>
                <a:spcPts val="0"/>
              </a:spcAft>
              <a:buFontTx/>
              <a:buNone/>
              <a:defRPr lang="en-US" sz="2000" b="0">
                <a:solidFill>
                  <a:schemeClr val="tx2">
                    <a:lumMod val="20000"/>
                    <a:lumOff val="80000"/>
                  </a:schemeClr>
                </a:solidFill>
                <a:cs typeface="+mn-cs"/>
              </a:defRPr>
            </a:lvl5pPr>
          </a:lstStyle>
          <a:p>
            <a:pPr marL="0" lvl="0" indent="0" eaLnBrk="0" hangingPunct="0"/>
            <a:r>
              <a:rPr lang="en-US" dirty="0" smtClean="0"/>
              <a:t>Text</a:t>
            </a:r>
          </a:p>
        </p:txBody>
      </p:sp>
      <p:sp>
        <p:nvSpPr>
          <p:cNvPr id="8" name="Rectangle 7"/>
          <p:cNvSpPr/>
          <p:nvPr/>
        </p:nvSpPr>
        <p:spPr bwMode="ltGray">
          <a:xfrm>
            <a:off x="0" y="5567249"/>
            <a:ext cx="5486399" cy="1290751"/>
          </a:xfrm>
          <a:custGeom>
            <a:avLst/>
            <a:gdLst/>
            <a:ahLst/>
            <a:cxnLst/>
            <a:rect l="l" t="t" r="r" b="b"/>
            <a:pathLst>
              <a:path w="5486399" h="1290751">
                <a:moveTo>
                  <a:pt x="3575254" y="0"/>
                </a:moveTo>
                <a:cubicBezTo>
                  <a:pt x="4026607" y="0"/>
                  <a:pt x="4475289" y="11434"/>
                  <a:pt x="4921026" y="34029"/>
                </a:cubicBezTo>
                <a:lnTo>
                  <a:pt x="5486399" y="69857"/>
                </a:lnTo>
                <a:lnTo>
                  <a:pt x="5486399" y="1290751"/>
                </a:lnTo>
                <a:lnTo>
                  <a:pt x="0" y="1290751"/>
                </a:lnTo>
                <a:lnTo>
                  <a:pt x="0" y="242604"/>
                </a:lnTo>
                <a:lnTo>
                  <a:pt x="479973" y="181259"/>
                </a:lnTo>
                <a:cubicBezTo>
                  <a:pt x="1495074" y="61560"/>
                  <a:pt x="2527975" y="0"/>
                  <a:pt x="3575254" y="0"/>
                </a:cubicBezTo>
                <a:close/>
              </a:path>
            </a:pathLst>
          </a:custGeom>
          <a:solidFill>
            <a:schemeClr val="bg2">
              <a:lumMod val="60000"/>
              <a:lumOff val="40000"/>
              <a:alpha val="30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13" name="Rectangle 12"/>
          <p:cNvSpPr/>
          <p:nvPr/>
        </p:nvSpPr>
        <p:spPr bwMode="ltGray">
          <a:xfrm>
            <a:off x="0" y="4204198"/>
            <a:ext cx="5486399" cy="2653802"/>
          </a:xfrm>
          <a:custGeom>
            <a:avLst/>
            <a:gdLst/>
            <a:ahLst/>
            <a:cxnLst/>
            <a:rect l="l" t="t" r="r" b="b"/>
            <a:pathLst>
              <a:path w="5486399" h="2653802">
                <a:moveTo>
                  <a:pt x="5486399" y="0"/>
                </a:moveTo>
                <a:lnTo>
                  <a:pt x="5486399" y="2653802"/>
                </a:lnTo>
                <a:lnTo>
                  <a:pt x="0" y="2653802"/>
                </a:lnTo>
                <a:lnTo>
                  <a:pt x="0" y="2535044"/>
                </a:lnTo>
                <a:lnTo>
                  <a:pt x="117766" y="2452473"/>
                </a:lnTo>
                <a:cubicBezTo>
                  <a:pt x="1606334" y="1444636"/>
                  <a:pt x="3236349" y="660919"/>
                  <a:pt x="4967974" y="144675"/>
                </a:cubicBezTo>
                <a:close/>
              </a:path>
            </a:pathLst>
          </a:custGeom>
          <a:solidFill>
            <a:srgbClr val="053264">
              <a:alpha val="30000"/>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lvl="0"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Tree>
    <p:extLst>
      <p:ext uri="{BB962C8B-B14F-4D97-AF65-F5344CB8AC3E}">
        <p14:creationId xmlns:p14="http://schemas.microsoft.com/office/powerpoint/2010/main" val="3429861152"/>
      </p:ext>
    </p:extLst>
  </p:cSld>
  <p:clrMapOvr>
    <a:masterClrMapping/>
  </p:clrMapOvr>
  <p:transition spd="med">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Title Only_User Screens">
    <p:bg>
      <p:bgPr>
        <a:gradFill flip="none" rotWithShape="1">
          <a:gsLst>
            <a:gs pos="0">
              <a:srgbClr val="19461E"/>
            </a:gs>
            <a:gs pos="100000">
              <a:srgbClr val="19461E"/>
            </a:gs>
            <a:gs pos="40000">
              <a:srgbClr val="288135"/>
            </a:gs>
            <a:gs pos="60000">
              <a:srgbClr val="288135"/>
            </a:gs>
          </a:gsLst>
          <a:lin ang="162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rPr lang="en-US" dirty="0" smtClean="0"/>
              <a:t>Click to Edit User Screens Title</a:t>
            </a:r>
            <a:endParaRPr lang="en-US" dirty="0"/>
          </a:p>
        </p:txBody>
      </p:sp>
    </p:spTree>
    <p:extLst>
      <p:ext uri="{BB962C8B-B14F-4D97-AF65-F5344CB8AC3E}">
        <p14:creationId xmlns:p14="http://schemas.microsoft.com/office/powerpoint/2010/main" val="2723004708"/>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7"/>
          <p:cNvSpPr>
            <a:spLocks noGrp="1"/>
          </p:cNvSpPr>
          <p:nvPr>
            <p:ph type="body" sz="quarter" idx="11" hasCustomPrompt="1"/>
          </p:nvPr>
        </p:nvSpPr>
        <p:spPr>
          <a:xfrm>
            <a:off x="685800" y="1080998"/>
            <a:ext cx="7772400" cy="307777"/>
          </a:xfrm>
        </p:spPr>
        <p:txBody>
          <a:bodyPr anchor="t" anchorCtr="0">
            <a:spAutoFit/>
          </a:bodyPr>
          <a:lstStyle>
            <a:lvl1pPr marL="0" indent="0">
              <a:spcBef>
                <a:spcPts val="0"/>
              </a:spcBef>
              <a:spcAft>
                <a:spcPts val="0"/>
              </a:spcAft>
              <a:buNone/>
              <a:defRPr sz="2000">
                <a:solidFill>
                  <a:srgbClr val="4682AA"/>
                </a:solidFill>
              </a:defRPr>
            </a:lvl1pPr>
            <a:lvl2pPr marL="0" indent="0">
              <a:buNone/>
              <a:defRPr sz="1400"/>
            </a:lvl2pPr>
            <a:lvl3pPr marL="0" indent="0">
              <a:buNone/>
              <a:defRPr sz="1400"/>
            </a:lvl3pPr>
            <a:lvl4pPr marL="0" indent="0">
              <a:buNone/>
              <a:defRPr sz="1400"/>
            </a:lvl4pPr>
            <a:lvl5pPr marL="0" indent="0">
              <a:buNone/>
              <a:defRPr sz="1400"/>
            </a:lvl5pPr>
          </a:lstStyle>
          <a:p>
            <a:pPr lvl="0"/>
            <a:r>
              <a:rPr lang="en-US" dirty="0" smtClean="0"/>
              <a:t>Click to Edit Subtitle (optional)</a:t>
            </a:r>
          </a:p>
        </p:txBody>
      </p:sp>
      <p:sp>
        <p:nvSpPr>
          <p:cNvPr id="11" name="Content Placeholder 10"/>
          <p:cNvSpPr>
            <a:spLocks noGrp="1"/>
          </p:cNvSpPr>
          <p:nvPr>
            <p:ph sz="quarter" idx="12"/>
          </p:nvPr>
        </p:nvSpPr>
        <p:spPr>
          <a:xfrm>
            <a:off x="914400" y="1828800"/>
            <a:ext cx="7315200" cy="3427413"/>
          </a:xfrm>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796714023"/>
      </p:ext>
    </p:extLst>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1">
    <p:spTree>
      <p:nvGrpSpPr>
        <p:cNvPr id="1" name=""/>
        <p:cNvGrpSpPr/>
        <p:nvPr/>
      </p:nvGrpSpPr>
      <p:grpSpPr>
        <a:xfrm>
          <a:off x="0" y="0"/>
          <a:ext cx="0" cy="0"/>
          <a:chOff x="0" y="0"/>
          <a:chExt cx="0" cy="0"/>
        </a:xfrm>
      </p:grpSpPr>
      <p:sp>
        <p:nvSpPr>
          <p:cNvPr id="7" name="TextBox 6"/>
          <p:cNvSpPr txBox="1"/>
          <p:nvPr/>
        </p:nvSpPr>
        <p:spPr bwMode="ltGray">
          <a:xfrm>
            <a:off x="-83730" y="-473908"/>
            <a:ext cx="4870424" cy="1899640"/>
          </a:xfrm>
          <a:prstGeom prst="rect">
            <a:avLst/>
          </a:prstGeom>
          <a:noFill/>
          <a:effectLst/>
        </p:spPr>
        <p:txBody>
          <a:bodyPr wrap="square" lIns="0" tIns="0" rIns="0" bIns="0" rtlCol="0" anchor="b">
            <a:noAutofit/>
          </a:bodyPr>
          <a:lstStyle/>
          <a:p>
            <a:pPr eaLnBrk="0" hangingPunct="0"/>
            <a:r>
              <a:rPr lang="en-US" sz="11500" b="1" spc="-10" dirty="0" smtClean="0">
                <a:gradFill flip="none" rotWithShape="1">
                  <a:gsLst>
                    <a:gs pos="0">
                      <a:schemeClr val="accent4">
                        <a:alpha val="35000"/>
                      </a:schemeClr>
                    </a:gs>
                    <a:gs pos="95000">
                      <a:schemeClr val="accent4">
                        <a:alpha val="0"/>
                      </a:schemeClr>
                    </a:gs>
                  </a:gsLst>
                  <a:lin ang="5400000" scaled="0"/>
                  <a:tileRect/>
                </a:gradFill>
              </a:rPr>
              <a:t>10.1</a:t>
            </a:r>
            <a:endParaRPr lang="en-US" sz="9600" b="1" spc="-10" dirty="0" smtClean="0">
              <a:gradFill flip="none" rotWithShape="1">
                <a:gsLst>
                  <a:gs pos="0">
                    <a:schemeClr val="accent4">
                      <a:alpha val="35000"/>
                    </a:schemeClr>
                  </a:gs>
                  <a:gs pos="95000">
                    <a:schemeClr val="accent4">
                      <a:alpha val="0"/>
                    </a:schemeClr>
                  </a:gs>
                </a:gsLst>
                <a:lin ang="5400000" scaled="0"/>
                <a:tileRect/>
              </a:gradFill>
            </a:endParaRPr>
          </a:p>
        </p:txBody>
      </p:sp>
      <p:sp>
        <p:nvSpPr>
          <p:cNvPr id="12" name="Content Placeholder 11"/>
          <p:cNvSpPr>
            <a:spLocks noGrp="1"/>
          </p:cNvSpPr>
          <p:nvPr>
            <p:ph sz="quarter" idx="16"/>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a:xfrm>
            <a:off x="685800" y="601214"/>
            <a:ext cx="7772400" cy="466344"/>
          </a:xfrm>
        </p:spPr>
        <p:txBody>
          <a:bodyPr wrap="square">
            <a:spAutoFit/>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5" hasCustomPrompt="1"/>
          </p:nvPr>
        </p:nvSpPr>
        <p:spPr>
          <a:xfrm>
            <a:off x="685800" y="1078992"/>
            <a:ext cx="7772400" cy="307777"/>
          </a:xfrm>
        </p:spPr>
        <p:txBody>
          <a:bodyPr>
            <a:spAutoFit/>
          </a:bodyPr>
          <a:lstStyle>
            <a:lvl1pPr marL="0" indent="0">
              <a:spcBef>
                <a:spcPts val="0"/>
              </a:spcBef>
              <a:spcAft>
                <a:spcPts val="0"/>
              </a:spcAft>
              <a:buNone/>
              <a:defRPr sz="2000">
                <a:solidFill>
                  <a:srgbClr val="94E6FF"/>
                </a:solidFill>
              </a:defRPr>
            </a:lvl1pPr>
            <a:lvl2pPr marL="0" indent="0">
              <a:spcAft>
                <a:spcPts val="0"/>
              </a:spcAft>
              <a:buNone/>
              <a:defRPr sz="1600">
                <a:solidFill>
                  <a:schemeClr val="tx2"/>
                </a:solidFill>
              </a:defRPr>
            </a:lvl2pPr>
            <a:lvl3pPr marL="0" indent="0">
              <a:spcAft>
                <a:spcPts val="0"/>
              </a:spcAft>
              <a:buNone/>
              <a:defRPr sz="1600">
                <a:solidFill>
                  <a:schemeClr val="tx2"/>
                </a:solidFill>
              </a:defRPr>
            </a:lvl3pPr>
            <a:lvl4pPr marL="0" indent="0">
              <a:spcAft>
                <a:spcPts val="0"/>
              </a:spcAft>
              <a:buNone/>
              <a:defRPr sz="1600">
                <a:solidFill>
                  <a:schemeClr val="tx2"/>
                </a:solidFill>
              </a:defRPr>
            </a:lvl4pPr>
            <a:lvl5pPr marL="0" indent="0">
              <a:spcAft>
                <a:spcPts val="0"/>
              </a:spcAft>
              <a:buNone/>
              <a:defRPr sz="1600">
                <a:solidFill>
                  <a:schemeClr val="tx2"/>
                </a:solidFill>
              </a:defRPr>
            </a:lvl5pPr>
          </a:lstStyle>
          <a:p>
            <a:pPr lvl="0"/>
            <a:r>
              <a:rPr lang="en-US" dirty="0" smtClean="0"/>
              <a:t>Click to Edit Subtitle (optional)</a:t>
            </a:r>
            <a:endParaRPr lang="en-US" dirty="0"/>
          </a:p>
        </p:txBody>
      </p:sp>
      <p:sp>
        <p:nvSpPr>
          <p:cNvPr id="14" name="Text Placeholder 13"/>
          <p:cNvSpPr>
            <a:spLocks noGrp="1"/>
          </p:cNvSpPr>
          <p:nvPr>
            <p:ph type="body" sz="quarter" idx="17" hasCustomPrompt="1"/>
          </p:nvPr>
        </p:nvSpPr>
        <p:spPr>
          <a:xfrm>
            <a:off x="685800" y="6183769"/>
            <a:ext cx="7772400" cy="215444"/>
          </a:xfrm>
        </p:spPr>
        <p:txBody>
          <a:bodyPr anchor="b">
            <a:spAutoFit/>
          </a:bodyPr>
          <a:lstStyle>
            <a:lvl1pPr marL="0" indent="0" algn="r">
              <a:lnSpc>
                <a:spcPct val="100000"/>
              </a:lnSpc>
              <a:spcAft>
                <a:spcPts val="0"/>
              </a:spcAft>
              <a:buNone/>
              <a:defRPr sz="1400" b="0" i="1">
                <a:solidFill>
                  <a:schemeClr val="tx2"/>
                </a:solidFill>
              </a:defRPr>
            </a:lvl1pPr>
            <a:lvl2pPr marL="0" indent="0">
              <a:lnSpc>
                <a:spcPct val="100000"/>
              </a:lnSpc>
              <a:spcAft>
                <a:spcPts val="0"/>
              </a:spcAft>
              <a:buNone/>
              <a:defRPr sz="1600"/>
            </a:lvl2pPr>
            <a:lvl3pPr marL="0" indent="0">
              <a:lnSpc>
                <a:spcPct val="100000"/>
              </a:lnSpc>
              <a:spcAft>
                <a:spcPts val="0"/>
              </a:spcAft>
              <a:buNone/>
              <a:defRPr sz="1600"/>
            </a:lvl3pPr>
            <a:lvl4pPr marL="0" indent="0">
              <a:lnSpc>
                <a:spcPct val="100000"/>
              </a:lnSpc>
              <a:spcAft>
                <a:spcPts val="0"/>
              </a:spcAft>
              <a:buNone/>
              <a:defRPr sz="1600"/>
            </a:lvl4pPr>
            <a:lvl5pPr marL="0" indent="0">
              <a:lnSpc>
                <a:spcPct val="100000"/>
              </a:lnSpc>
              <a:spcAft>
                <a:spcPts val="0"/>
              </a:spcAft>
              <a:buNone/>
              <a:defRPr sz="1600"/>
            </a:lvl5pPr>
          </a:lstStyle>
          <a:p>
            <a:pPr lvl="0"/>
            <a:r>
              <a:rPr lang="en-US" dirty="0" smtClean="0"/>
              <a:t>Click to Edit Tagline (optional)</a:t>
            </a:r>
            <a:endParaRPr lang="en-US" dirty="0"/>
          </a:p>
        </p:txBody>
      </p:sp>
    </p:spTree>
    <p:extLst>
      <p:ext uri="{BB962C8B-B14F-4D97-AF65-F5344CB8AC3E}">
        <p14:creationId xmlns:p14="http://schemas.microsoft.com/office/powerpoint/2010/main" val="3717578934"/>
      </p:ext>
    </p:extLst>
  </p:cSld>
  <p:clrMapOvr>
    <a:masterClrMapping/>
  </p:clrMapOvr>
  <p:transition spd="med">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wo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990427"/>
            <a:ext cx="7775575" cy="1477328"/>
          </a:xfrm>
        </p:spPr>
        <p:txBody>
          <a:bodyPr anchor="b"/>
          <a:lstStyle>
            <a:lvl1pPr>
              <a:spcAft>
                <a:spcPts val="0"/>
              </a:spcAft>
              <a:defRPr sz="9600" baseline="0">
                <a:solidFill>
                  <a:schemeClr val="tx1"/>
                </a:solidFill>
              </a:defRPr>
            </a:lvl1pPr>
          </a:lstStyle>
          <a:p>
            <a:r>
              <a:rPr lang="en-US" dirty="0" smtClean="0"/>
              <a:t>BIG Word</a:t>
            </a:r>
            <a:endParaRPr lang="en-US" dirty="0"/>
          </a:p>
        </p:txBody>
      </p:sp>
      <p:sp>
        <p:nvSpPr>
          <p:cNvPr id="4" name="Text Placeholder 3"/>
          <p:cNvSpPr>
            <a:spLocks noGrp="1"/>
          </p:cNvSpPr>
          <p:nvPr>
            <p:ph type="body" sz="quarter" idx="10" hasCustomPrompt="1"/>
          </p:nvPr>
        </p:nvSpPr>
        <p:spPr>
          <a:xfrm>
            <a:off x="684213" y="3467754"/>
            <a:ext cx="7775575" cy="615553"/>
          </a:xfrm>
          <a:noFill/>
        </p:spPr>
        <p:txBody>
          <a:bodyPr vert="horz" wrap="square" lIns="0" tIns="0" rIns="0" bIns="0" rtlCol="0" anchor="t">
            <a:spAutoFit/>
          </a:bodyPr>
          <a:lstStyle>
            <a:lvl1pPr marL="0" indent="0">
              <a:spcAft>
                <a:spcPts val="0"/>
              </a:spcAft>
              <a:buFontTx/>
              <a:buNone/>
              <a:defRPr lang="en-US" sz="4000" b="1" baseline="0" smtClean="0">
                <a:solidFill>
                  <a:schemeClr val="tx1">
                    <a:lumMod val="50000"/>
                    <a:lumOff val="5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buNone/>
            </a:pPr>
            <a:r>
              <a:rPr lang="en-US" dirty="0" smtClean="0"/>
              <a:t>Smaller word</a:t>
            </a:r>
            <a:endParaRPr lang="en-US" dirty="0"/>
          </a:p>
        </p:txBody>
      </p:sp>
    </p:spTree>
    <p:extLst>
      <p:ext uri="{BB962C8B-B14F-4D97-AF65-F5344CB8AC3E}">
        <p14:creationId xmlns:p14="http://schemas.microsoft.com/office/powerpoint/2010/main" val="3769942866"/>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213" y="1719386"/>
            <a:ext cx="5486400" cy="1367692"/>
          </a:xfrm>
        </p:spPr>
        <p:txBody>
          <a:bodyPr anchor="b"/>
          <a:lstStyle>
            <a:lvl1pPr>
              <a:spcAft>
                <a:spcPts val="0"/>
              </a:spcAft>
              <a:defRPr sz="3000" b="0" baseline="0">
                <a:solidFill>
                  <a:schemeClr val="tx1"/>
                </a:solidFill>
              </a:defRPr>
            </a:lvl1pPr>
          </a:lstStyle>
          <a:p>
            <a:r>
              <a:rPr lang="en-US" dirty="0" smtClean="0"/>
              <a:t>“Quote”</a:t>
            </a:r>
            <a:endParaRPr lang="en-US" dirty="0"/>
          </a:p>
        </p:txBody>
      </p:sp>
      <p:sp>
        <p:nvSpPr>
          <p:cNvPr id="4" name="Text Placeholder 3"/>
          <p:cNvSpPr>
            <a:spLocks noGrp="1"/>
          </p:cNvSpPr>
          <p:nvPr>
            <p:ph type="body" sz="quarter" idx="10" hasCustomPrompt="1"/>
          </p:nvPr>
        </p:nvSpPr>
        <p:spPr>
          <a:xfrm>
            <a:off x="684213" y="3683197"/>
            <a:ext cx="5486400" cy="400110"/>
          </a:xfrm>
          <a:noFill/>
        </p:spPr>
        <p:txBody>
          <a:bodyPr vert="horz" wrap="square" lIns="0" tIns="0" rIns="0" bIns="0" rtlCol="0" anchor="t">
            <a:spAutoFit/>
          </a:bodyPr>
          <a:lstStyle>
            <a:lvl1pPr marL="0" indent="0" algn="r">
              <a:spcAft>
                <a:spcPts val="0"/>
              </a:spcAft>
              <a:buFontTx/>
              <a:buNone/>
              <a:defRPr lang="en-US" sz="2600" b="0" baseline="0" smtClean="0">
                <a:solidFill>
                  <a:schemeClr val="accent4">
                    <a:lumMod val="40000"/>
                    <a:lumOff val="60000"/>
                  </a:schemeClr>
                </a:solidFill>
                <a:latin typeface="+mj-lt"/>
                <a:ea typeface="+mj-ea"/>
              </a:defRPr>
            </a:lvl1pPr>
            <a:lvl2pPr>
              <a:defRPr lang="en-US" smtClean="0"/>
            </a:lvl2pPr>
            <a:lvl3pPr>
              <a:defRPr lang="en-US" smtClean="0"/>
            </a:lvl3pPr>
            <a:lvl4pPr>
              <a:defRPr lang="en-US" smtClean="0"/>
            </a:lvl4pPr>
            <a:lvl5pPr>
              <a:defRPr lang="en-US"/>
            </a:lvl5pPr>
          </a:lstStyle>
          <a:p>
            <a:pPr lvl="0">
              <a:spcBef>
                <a:spcPct val="0"/>
              </a:spcBef>
            </a:pPr>
            <a:r>
              <a:rPr lang="en-US" dirty="0" smtClean="0"/>
              <a:t>Name</a:t>
            </a:r>
            <a:endParaRPr lang="en-US" dirty="0"/>
          </a:p>
        </p:txBody>
      </p:sp>
    </p:spTree>
    <p:extLst>
      <p:ext uri="{BB962C8B-B14F-4D97-AF65-F5344CB8AC3E}">
        <p14:creationId xmlns:p14="http://schemas.microsoft.com/office/powerpoint/2010/main" val="1728385170"/>
      </p:ext>
    </p:extLst>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header—wh bar">
    <p:spTree>
      <p:nvGrpSpPr>
        <p:cNvPr id="1" name=""/>
        <p:cNvGrpSpPr/>
        <p:nvPr/>
      </p:nvGrpSpPr>
      <p:grpSpPr>
        <a:xfrm>
          <a:off x="0" y="0"/>
          <a:ext cx="0" cy="0"/>
          <a:chOff x="0" y="0"/>
          <a:chExt cx="0" cy="0"/>
        </a:xfrm>
      </p:grpSpPr>
      <p:sp>
        <p:nvSpPr>
          <p:cNvPr id="5" name="Rectangle 4"/>
          <p:cNvSpPr/>
          <p:nvPr/>
        </p:nvSpPr>
        <p:spPr bwMode="gray">
          <a:xfrm>
            <a:off x="0" y="5716588"/>
            <a:ext cx="9144000" cy="1141412"/>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041067"/>
            <a:ext cx="4568371" cy="457200"/>
          </a:xfrm>
          <a:prstGeom prst="rect">
            <a:avLst/>
          </a:prstGeom>
          <a:noFill/>
          <a:ln>
            <a:noFill/>
          </a:ln>
        </p:spPr>
        <p:txBody>
          <a:bodyPr vert="horz" lIns="0" tIns="0" rIns="0" bIns="0" rtlCol="0" anchor="ctr" anchorCtr="0">
            <a:noAutofit/>
          </a:bodyPr>
          <a:lstStyle>
            <a:lvl1pPr algn="r">
              <a:defRPr sz="2600" b="1" baseline="0">
                <a:solidFill>
                  <a:srgbClr val="404040"/>
                </a:solidFill>
              </a:defRPr>
            </a:lvl1pPr>
          </a:lstStyle>
          <a:p>
            <a:r>
              <a:rPr lang="en-US" dirty="0" smtClean="0"/>
              <a:t>Section Heading</a:t>
            </a:r>
            <a:endParaRPr lang="en-US" dirty="0"/>
          </a:p>
        </p:txBody>
      </p:sp>
      <p:sp>
        <p:nvSpPr>
          <p:cNvPr id="7" name="Text Placeholder 6"/>
          <p:cNvSpPr>
            <a:spLocks noGrp="1"/>
          </p:cNvSpPr>
          <p:nvPr>
            <p:ph type="body" sz="quarter" idx="11" hasCustomPrompt="1"/>
          </p:nvPr>
        </p:nvSpPr>
        <p:spPr>
          <a:xfrm>
            <a:off x="5710193" y="5934015"/>
            <a:ext cx="2971800" cy="671304"/>
          </a:xfrm>
        </p:spPr>
        <p:txBody>
          <a:bodyPr anchor="ctr"/>
          <a:lstStyle>
            <a:lvl1pPr marL="0" indent="0">
              <a:lnSpc>
                <a:spcPct val="100000"/>
              </a:lnSpc>
              <a:spcBef>
                <a:spcPts val="0"/>
              </a:spcBef>
              <a:spcAft>
                <a:spcPts val="0"/>
              </a:spcAft>
              <a:buNone/>
              <a:defRPr sz="1800" b="0" baseline="0">
                <a:solidFill>
                  <a:srgbClr val="7F7F7F"/>
                </a:solidFill>
              </a:defRPr>
            </a:lvl1pPr>
          </a:lstStyle>
          <a:p>
            <a:pPr lvl="0"/>
            <a:r>
              <a:rPr lang="en-US" dirty="0" smtClean="0"/>
              <a:t>Sub Heading/Description Goes Here (2 lines max)</a:t>
            </a:r>
            <a:endParaRPr lang="en-US" dirty="0"/>
          </a:p>
        </p:txBody>
      </p:sp>
      <p:cxnSp>
        <p:nvCxnSpPr>
          <p:cNvPr id="10" name="Straight Connector 9"/>
          <p:cNvCxnSpPr/>
          <p:nvPr/>
        </p:nvCxnSpPr>
        <p:spPr bwMode="auto">
          <a:xfrm>
            <a:off x="5486399" y="6058694"/>
            <a:ext cx="0" cy="457200"/>
          </a:xfrm>
          <a:prstGeom prst="line">
            <a:avLst/>
          </a:prstGeom>
          <a:noFill/>
          <a:ln w="3175" cap="flat" cmpd="sng" algn="ctr">
            <a:solidFill>
              <a:srgbClr val="7F7F7F"/>
            </a:solidFill>
            <a:prstDash val="solid"/>
            <a:round/>
            <a:headEnd type="none" w="med" len="med"/>
            <a:tailEnd type="none" w="med" len="med"/>
          </a:ln>
          <a:effectLst/>
        </p:spPr>
      </p:cxnSp>
    </p:spTree>
    <p:extLst>
      <p:ext uri="{BB962C8B-B14F-4D97-AF65-F5344CB8AC3E}">
        <p14:creationId xmlns:p14="http://schemas.microsoft.com/office/powerpoint/2010/main" val="1685042244"/>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mall subject—wh bar">
    <p:spTree>
      <p:nvGrpSpPr>
        <p:cNvPr id="1" name=""/>
        <p:cNvGrpSpPr/>
        <p:nvPr/>
      </p:nvGrpSpPr>
      <p:grpSpPr>
        <a:xfrm>
          <a:off x="0" y="0"/>
          <a:ext cx="0" cy="0"/>
          <a:chOff x="0" y="0"/>
          <a:chExt cx="0" cy="0"/>
        </a:xfrm>
      </p:grpSpPr>
      <p:sp>
        <p:nvSpPr>
          <p:cNvPr id="5" name="Rectangle 4"/>
          <p:cNvSpPr/>
          <p:nvPr/>
        </p:nvSpPr>
        <p:spPr bwMode="gray">
          <a:xfrm>
            <a:off x="0" y="5943600"/>
            <a:ext cx="9144000" cy="91440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rgbClr val="404040"/>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58995869"/>
      </p:ext>
    </p:extLst>
  </p:cSld>
  <p:clrMapOvr>
    <a:masterClrMapping/>
  </p:clrMapOvr>
  <p:transition spd="med">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mall subject">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685800" y="6186944"/>
            <a:ext cx="7772400" cy="215444"/>
          </a:xfrm>
          <a:prstGeom prst="rect">
            <a:avLst/>
          </a:prstGeom>
          <a:noFill/>
          <a:ln>
            <a:noFill/>
          </a:ln>
        </p:spPr>
        <p:txBody>
          <a:bodyPr vert="horz" lIns="0" tIns="0" rIns="0" bIns="0" rtlCol="0" anchor="b" anchorCtr="0">
            <a:spAutoFit/>
          </a:bodyPr>
          <a:lstStyle>
            <a:lvl1pPr>
              <a:defRPr sz="1400" b="0" baseline="0">
                <a:solidFill>
                  <a:schemeClr val="tx1"/>
                </a:solidFill>
              </a:defRPr>
            </a:lvl1pPr>
          </a:lstStyle>
          <a:p>
            <a:r>
              <a:rPr lang="en-US" dirty="0" smtClean="0"/>
              <a:t>Subject | Description (this line of text is the least important item on this slide)</a:t>
            </a:r>
            <a:endParaRPr lang="en-US" dirty="0"/>
          </a:p>
        </p:txBody>
      </p:sp>
    </p:spTree>
    <p:extLst>
      <p:ext uri="{BB962C8B-B14F-4D97-AF65-F5344CB8AC3E}">
        <p14:creationId xmlns:p14="http://schemas.microsoft.com/office/powerpoint/2010/main" val="2726231081"/>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sri">
    <p:bg bwMode="ltGray">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pic>
        <p:nvPicPr>
          <p:cNvPr id="5" name="Picture 4" descr="esri-10GlobeLogo_TagLockup4Lg_sRGBR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10" y="2205645"/>
            <a:ext cx="4206380" cy="2446711"/>
          </a:xfrm>
          <a:prstGeom prst="rect">
            <a:avLst/>
          </a:prstGeom>
        </p:spPr>
      </p:pic>
    </p:spTree>
    <p:extLst>
      <p:ext uri="{BB962C8B-B14F-4D97-AF65-F5344CB8AC3E}">
        <p14:creationId xmlns:p14="http://schemas.microsoft.com/office/powerpoint/2010/main" val="103352725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Taglline">
    <p:spTree>
      <p:nvGrpSpPr>
        <p:cNvPr id="1" name=""/>
        <p:cNvGrpSpPr/>
        <p:nvPr/>
      </p:nvGrpSpPr>
      <p:grpSpPr>
        <a:xfrm>
          <a:off x="0" y="0"/>
          <a:ext cx="0" cy="0"/>
          <a:chOff x="0" y="0"/>
          <a:chExt cx="0" cy="0"/>
        </a:xfrm>
      </p:grpSpPr>
      <p:sp>
        <p:nvSpPr>
          <p:cNvPr id="2" name="Title 1"/>
          <p:cNvSpPr>
            <a:spLocks noGrp="1"/>
          </p:cNvSpPr>
          <p:nvPr>
            <p:ph type="title"/>
          </p:nvPr>
        </p:nvSpPr>
        <p:spPr>
          <a:xfrm>
            <a:off x="685800" y="601215"/>
            <a:ext cx="7772400" cy="369332"/>
          </a:xfrm>
          <a:noFill/>
        </p:spPr>
        <p:txBody>
          <a:bodyPr vert="horz" lIns="0" tIns="0" rIns="0" bIns="0" rtlCol="0" anchor="t">
            <a:spAutoFit/>
          </a:bodyPr>
          <a:lstStyle>
            <a:lvl1pPr>
              <a:defRPr lang="en-US" dirty="0"/>
            </a:lvl1pPr>
          </a:lstStyle>
          <a:p>
            <a:pPr marL="0" lvl="0"/>
            <a:r>
              <a:rPr lang="en-US" smtClean="0"/>
              <a:t>Click to edit Master title style</a:t>
            </a:r>
            <a:endParaRPr lang="en-US" dirty="0"/>
          </a:p>
        </p:txBody>
      </p:sp>
      <p:sp>
        <p:nvSpPr>
          <p:cNvPr id="4" name="Content Placeholder 3"/>
          <p:cNvSpPr>
            <a:spLocks noGrp="1"/>
          </p:cNvSpPr>
          <p:nvPr>
            <p:ph sz="half" idx="2"/>
          </p:nvPr>
        </p:nvSpPr>
        <p:spPr>
          <a:xfrm>
            <a:off x="914400" y="1828800"/>
            <a:ext cx="7315200" cy="3429000"/>
          </a:xfrm>
        </p:spPr>
        <p:txBody>
          <a:bodyPr/>
          <a:lstStyle>
            <a:lvl1pPr>
              <a:lnSpc>
                <a:spcPct val="100000"/>
              </a:lnSpc>
              <a:defRPr lang="en-US" sz="2600" b="0" kern="1200" dirty="0" smtClean="0">
                <a:solidFill>
                  <a:srgbClr val="000000"/>
                </a:solidFill>
                <a:latin typeface="+mn-lt"/>
                <a:ea typeface="+mn-ea"/>
                <a:cs typeface="Arial"/>
              </a:defRPr>
            </a:lvl1pPr>
            <a:lvl2pPr>
              <a:lnSpc>
                <a:spcPct val="100000"/>
              </a:lnSpc>
              <a:defRPr lang="en-US" sz="2400" b="0" kern="1200" dirty="0" smtClean="0">
                <a:solidFill>
                  <a:srgbClr val="000000"/>
                </a:solidFill>
                <a:latin typeface="+mn-lt"/>
                <a:ea typeface="+mn-ea"/>
                <a:cs typeface="Arial"/>
              </a:defRPr>
            </a:lvl2pPr>
            <a:lvl3pPr>
              <a:lnSpc>
                <a:spcPct val="100000"/>
              </a:lnSpc>
              <a:defRPr lang="en-US" sz="2400" b="0" kern="1200" dirty="0" smtClean="0">
                <a:solidFill>
                  <a:srgbClr val="000000"/>
                </a:solidFill>
                <a:latin typeface="+mn-lt"/>
                <a:ea typeface="+mn-ea"/>
                <a:cs typeface="Arial"/>
              </a:defRPr>
            </a:lvl3pPr>
            <a:lvl4pPr>
              <a:defRPr sz="1400"/>
            </a:lvl4pPr>
            <a:lvl5pPr>
              <a:lnSpc>
                <a:spcPts val="1800"/>
              </a:lnSpc>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7" name="Text Placeholder 6"/>
          <p:cNvSpPr>
            <a:spLocks noGrp="1"/>
          </p:cNvSpPr>
          <p:nvPr>
            <p:ph type="body" sz="quarter" idx="14" hasCustomPrompt="1"/>
          </p:nvPr>
        </p:nvSpPr>
        <p:spPr>
          <a:xfrm>
            <a:off x="685800" y="6177085"/>
            <a:ext cx="7772400" cy="215444"/>
          </a:xfrm>
        </p:spPr>
        <p:txBody>
          <a:bodyPr anchor="b">
            <a:spAutoFit/>
          </a:bodyPr>
          <a:lstStyle>
            <a:lvl1pPr marL="0" marR="0" indent="0" algn="r" defTabSz="457200" rtl="0" eaLnBrk="1" fontAlgn="auto" latinLnBrk="0" hangingPunct="1">
              <a:lnSpc>
                <a:spcPct val="100000"/>
              </a:lnSpc>
              <a:spcBef>
                <a:spcPts val="0"/>
              </a:spcBef>
              <a:spcAft>
                <a:spcPts val="0"/>
              </a:spcAft>
              <a:buClr>
                <a:schemeClr val="tx1">
                  <a:lumMod val="65000"/>
                </a:schemeClr>
              </a:buClr>
              <a:buSzPts val="1100"/>
              <a:buFont typeface="Arial"/>
              <a:buNone/>
              <a:tabLst/>
              <a:defRPr lang="en-US" sz="1400" b="0" i="1" kern="1200" baseline="0" dirty="0" smtClean="0">
                <a:solidFill>
                  <a:srgbClr val="4682AA"/>
                </a:solidFill>
                <a:latin typeface="+mn-lt"/>
                <a:ea typeface="+mn-ea"/>
                <a:cs typeface="Arial"/>
              </a:defRPr>
            </a:lvl1pPr>
          </a:lstStyle>
          <a:p>
            <a:pPr lvl="0"/>
            <a:r>
              <a:rPr lang="en-US" dirty="0" smtClean="0"/>
              <a:t>Click to Edit Tagline (optional)</a:t>
            </a:r>
          </a:p>
        </p:txBody>
      </p:sp>
    </p:spTree>
    <p:extLst>
      <p:ext uri="{BB962C8B-B14F-4D97-AF65-F5344CB8AC3E}">
        <p14:creationId xmlns:p14="http://schemas.microsoft.com/office/powerpoint/2010/main" val="1810851893"/>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Content and Taglline">
    <p:spTree>
      <p:nvGrpSpPr>
        <p:cNvPr id="1" name=""/>
        <p:cNvGrpSpPr/>
        <p:nvPr/>
      </p:nvGrpSpPr>
      <p:grpSpPr>
        <a:xfrm>
          <a:off x="0" y="0"/>
          <a:ext cx="0" cy="0"/>
          <a:chOff x="0" y="0"/>
          <a:chExt cx="0" cy="0"/>
        </a:xfrm>
      </p:grpSpPr>
      <p:sp>
        <p:nvSpPr>
          <p:cNvPr id="22" name="Content Placeholder 21"/>
          <p:cNvSpPr>
            <a:spLocks noGrp="1"/>
          </p:cNvSpPr>
          <p:nvPr>
            <p:ph sz="quarter" idx="18"/>
          </p:nvPr>
        </p:nvSpPr>
        <p:spPr>
          <a:xfrm>
            <a:off x="914400" y="1828800"/>
            <a:ext cx="7315200" cy="34290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10" name="Text Placeholder 9"/>
          <p:cNvSpPr>
            <a:spLocks noGrp="1"/>
          </p:cNvSpPr>
          <p:nvPr>
            <p:ph type="body" sz="quarter" idx="16" hasCustomPrompt="1"/>
          </p:nvPr>
        </p:nvSpPr>
        <p:spPr>
          <a:xfrm>
            <a:off x="685800" y="1080998"/>
            <a:ext cx="7772400" cy="307777"/>
          </a:xfrm>
        </p:spPr>
        <p:txBody>
          <a:bodyPr vert="horz" lIns="0" tIns="0" rIns="0" bIns="0" rtlCol="0" anchor="t">
            <a:spAutoFit/>
          </a:bodyPr>
          <a:lstStyle>
            <a:lvl1pPr marL="0" indent="0" algn="l" defTabSz="457200" rtl="0" eaLnBrk="1" latinLnBrk="0" hangingPunct="1">
              <a:lnSpc>
                <a:spcPct val="100000"/>
              </a:lnSpc>
              <a:spcBef>
                <a:spcPct val="0"/>
              </a:spcBef>
              <a:spcAft>
                <a:spcPts val="0"/>
              </a:spcAft>
              <a:buNone/>
              <a:defRPr lang="en-US" sz="2000" b="0" kern="1200" dirty="0" smtClean="0">
                <a:solidFill>
                  <a:srgbClr val="4682AA"/>
                </a:solidFill>
                <a:latin typeface="+mn-lt"/>
                <a:ea typeface="+mn-ea"/>
                <a:cs typeface="Arial"/>
              </a:defRPr>
            </a:lvl1pPr>
            <a:lvl2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2pPr>
            <a:lvl3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3pPr>
            <a:lvl4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4pPr>
            <a:lvl5pPr algn="l" defTabSz="457200" rtl="0" eaLnBrk="1" latinLnBrk="0" hangingPunct="1">
              <a:lnSpc>
                <a:spcPct val="100000"/>
              </a:lnSpc>
              <a:spcBef>
                <a:spcPct val="0"/>
              </a:spcBef>
              <a:buNone/>
              <a:defRPr lang="en-US" sz="2400" b="1" kern="1200" dirty="0" smtClean="0">
                <a:solidFill>
                  <a:schemeClr val="tx1"/>
                </a:solidFill>
                <a:latin typeface="+mj-lt"/>
                <a:ea typeface="+mj-ea"/>
                <a:cs typeface="Arial"/>
              </a:defRPr>
            </a:lvl5pPr>
          </a:lstStyle>
          <a:p>
            <a:pPr lvl="0"/>
            <a:r>
              <a:rPr lang="en-US" dirty="0" smtClean="0"/>
              <a:t>Click to Edit Subtitle (optional)</a:t>
            </a:r>
            <a:endParaRPr lang="en-US" dirty="0"/>
          </a:p>
        </p:txBody>
      </p:sp>
      <p:sp>
        <p:nvSpPr>
          <p:cNvPr id="26" name="Text Placeholder 25"/>
          <p:cNvSpPr>
            <a:spLocks noGrp="1"/>
          </p:cNvSpPr>
          <p:nvPr>
            <p:ph type="body" sz="quarter" idx="20" hasCustomPrompt="1"/>
          </p:nvPr>
        </p:nvSpPr>
        <p:spPr>
          <a:xfrm>
            <a:off x="685800" y="6185356"/>
            <a:ext cx="7772400" cy="215444"/>
          </a:xfrm>
        </p:spPr>
        <p:txBody>
          <a:bodyPr anchor="b">
            <a:spAutoFit/>
          </a:bodyPr>
          <a:lstStyle>
            <a:lvl1pPr marL="0" indent="0" algn="r">
              <a:spcBef>
                <a:spcPts val="0"/>
              </a:spcBef>
              <a:spcAft>
                <a:spcPts val="0"/>
              </a:spcAft>
              <a:buNone/>
              <a:defRPr sz="1400" b="0" i="1" baseline="0">
                <a:solidFill>
                  <a:srgbClr val="4682AA"/>
                </a:solidFill>
              </a:defRPr>
            </a:lvl1pPr>
            <a:lvl2pPr marL="0" indent="0" algn="r">
              <a:buNone/>
              <a:defRPr sz="1600"/>
            </a:lvl2pPr>
            <a:lvl3pPr marL="0" indent="0" algn="r">
              <a:buNone/>
              <a:defRPr sz="1600"/>
            </a:lvl3pPr>
            <a:lvl4pPr marL="0" indent="0" algn="r">
              <a:buNone/>
              <a:defRPr sz="1600"/>
            </a:lvl4pPr>
            <a:lvl5pPr marL="0" indent="0" algn="r">
              <a:buNone/>
              <a:defRPr sz="1600"/>
            </a:lvl5pPr>
          </a:lstStyle>
          <a:p>
            <a:pPr lvl="0"/>
            <a:r>
              <a:rPr lang="en-US" dirty="0" smtClean="0"/>
              <a:t>Click to Edit Tagline (optional)</a:t>
            </a:r>
          </a:p>
        </p:txBody>
      </p:sp>
    </p:spTree>
    <p:extLst>
      <p:ext uri="{BB962C8B-B14F-4D97-AF65-F5344CB8AC3E}">
        <p14:creationId xmlns:p14="http://schemas.microsoft.com/office/powerpoint/2010/main" val="4010022297"/>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07013794"/>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without Graphic (center justifi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Tree>
    <p:extLst>
      <p:ext uri="{BB962C8B-B14F-4D97-AF65-F5344CB8AC3E}">
        <p14:creationId xmlns:p14="http://schemas.microsoft.com/office/powerpoint/2010/main" val="11702280"/>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51103"/>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bwMode="white">
          <a:xfrm>
            <a:off x="0" y="0"/>
            <a:ext cx="5486399" cy="6858000"/>
          </a:xfrm>
          <a:prstGeom prst="rect">
            <a:avLst/>
          </a:prstGeom>
          <a:solidFill>
            <a:srgbClr val="4682AA"/>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3" name="Text Placeholder 2"/>
          <p:cNvSpPr>
            <a:spLocks noGrp="1"/>
          </p:cNvSpPr>
          <p:nvPr>
            <p:ph type="body" idx="1" hasCustomPrompt="1"/>
          </p:nvPr>
        </p:nvSpPr>
        <p:spPr>
          <a:xfrm>
            <a:off x="685801" y="3060742"/>
            <a:ext cx="4114800" cy="338554"/>
          </a:xfrm>
          <a:noFill/>
        </p:spPr>
        <p:txBody>
          <a:bodyPr anchor="t">
            <a:spAutoFit/>
          </a:bodyPr>
          <a:lstStyle>
            <a:lvl1pPr marL="0" indent="0" algn="l">
              <a:lnSpc>
                <a:spcPct val="100000"/>
              </a:lnSpc>
              <a:spcBef>
                <a:spcPts val="0"/>
              </a:spcBef>
              <a:spcAft>
                <a:spcPts val="0"/>
              </a:spcAft>
              <a:buNone/>
              <a:defRPr sz="2200" b="0">
                <a:solidFill>
                  <a:schemeClr val="accent4">
                    <a:lumMod val="20000"/>
                    <a:lumOff val="8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Presenter(s)</a:t>
            </a:r>
          </a:p>
        </p:txBody>
      </p:sp>
      <p:sp>
        <p:nvSpPr>
          <p:cNvPr id="2" name="Title 1"/>
          <p:cNvSpPr>
            <a:spLocks noGrp="1"/>
          </p:cNvSpPr>
          <p:nvPr>
            <p:ph type="title" hasCustomPrompt="1"/>
          </p:nvPr>
        </p:nvSpPr>
        <p:spPr>
          <a:xfrm>
            <a:off x="685800" y="1750883"/>
            <a:ext cx="4114800" cy="1169551"/>
          </a:xfrm>
        </p:spPr>
        <p:txBody>
          <a:bodyPr anchor="b">
            <a:spAutoFit/>
          </a:bodyPr>
          <a:lstStyle>
            <a:lvl1pPr algn="l" defTabSz="457200" rtl="0" eaLnBrk="1" latinLnBrk="0" hangingPunct="1">
              <a:lnSpc>
                <a:spcPct val="100000"/>
              </a:lnSpc>
              <a:spcBef>
                <a:spcPct val="0"/>
              </a:spcBef>
              <a:buNone/>
              <a:defRPr kumimoji="0" lang="en-US" sz="3800" b="1" i="0" kern="1200" cap="none" baseline="0">
                <a:solidFill>
                  <a:srgbClr val="FFFFFF"/>
                </a:solidFill>
                <a:effectLst/>
                <a:latin typeface="+mj-lt"/>
                <a:ea typeface="+mj-ea"/>
                <a:cs typeface="Arial"/>
              </a:defRPr>
            </a:lvl1pPr>
          </a:lstStyle>
          <a:p>
            <a:r>
              <a:rPr kumimoji="0" lang="en-US" dirty="0" smtClean="0"/>
              <a:t>Click to </a:t>
            </a:r>
            <a:r>
              <a:rPr kumimoji="0" lang="en-US" dirty="0"/>
              <a:t>Edit </a:t>
            </a:r>
            <a:br>
              <a:rPr kumimoji="0" lang="en-US" dirty="0"/>
            </a:br>
            <a:r>
              <a:rPr kumimoji="0" lang="en-US" dirty="0"/>
              <a:t>Section Title</a:t>
            </a:r>
            <a:endParaRPr lang="en-US" dirty="0"/>
          </a:p>
        </p:txBody>
      </p:sp>
      <p:sp>
        <p:nvSpPr>
          <p:cNvPr id="10" name="Picture Placeholder 8"/>
          <p:cNvSpPr>
            <a:spLocks noGrp="1"/>
          </p:cNvSpPr>
          <p:nvPr>
            <p:ph type="pic" sz="quarter" idx="12" hasCustomPrompt="1"/>
          </p:nvPr>
        </p:nvSpPr>
        <p:spPr bwMode="gray">
          <a:xfrm>
            <a:off x="5486400" y="0"/>
            <a:ext cx="3657600" cy="6858000"/>
          </a:xfrm>
          <a:prstGeom prst="rect">
            <a:avLst/>
          </a:prstGeom>
          <a:solidFill>
            <a:schemeClr val="bg1"/>
          </a:solidFill>
          <a:ln>
            <a:noFill/>
          </a:ln>
        </p:spPr>
        <p:txBody>
          <a:bodyPr anchor="ctr"/>
          <a:lstStyle>
            <a:lvl1pPr marL="0" indent="0" algn="ctr">
              <a:buNone/>
              <a:defRPr sz="1800" baseline="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Click icon to insert Picture</a:t>
            </a:r>
            <a:endParaRPr kumimoji="0" lang="en-US" sz="20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8514020"/>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5000">
              <a:srgbClr val="D9D9D9"/>
            </a:gs>
            <a:gs pos="100000">
              <a:srgbClr val="91BED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1215"/>
            <a:ext cx="7772400" cy="461665"/>
          </a:xfrm>
          <a:prstGeom prst="rect">
            <a:avLst/>
          </a:prstGeom>
          <a:noFill/>
        </p:spPr>
        <p:txBody>
          <a:bodyPr vert="horz"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22729989"/>
      </p:ext>
    </p:extLst>
  </p:cSld>
  <p:clrMap bg1="lt1" tx1="dk1" bg2="lt2" tx2="dk2" accent1="accent1" accent2="accent2" accent3="accent3" accent4="accent4" accent5="accent5" accent6="accent6" hlink="hlink" folHlink="folHlink"/>
  <p:sldLayoutIdLst>
    <p:sldLayoutId id="2147486427" r:id="rId1"/>
    <p:sldLayoutId id="2147486428" r:id="rId2"/>
    <p:sldLayoutId id="2147486429" r:id="rId3"/>
    <p:sldLayoutId id="2147486430" r:id="rId4"/>
    <p:sldLayoutId id="2147486431" r:id="rId5"/>
    <p:sldLayoutId id="2147486432" r:id="rId6"/>
    <p:sldLayoutId id="2147486433" r:id="rId7"/>
    <p:sldLayoutId id="2147486436" r:id="rId8"/>
    <p:sldLayoutId id="2147486437" r:id="rId9"/>
    <p:sldLayoutId id="2147486438" r:id="rId10"/>
    <p:sldLayoutId id="2147486439" r:id="rId11"/>
    <p:sldLayoutId id="2147486440" r:id="rId12"/>
    <p:sldLayoutId id="2147486434" r:id="rId13"/>
    <p:sldLayoutId id="2147486435" r:id="rId14"/>
    <p:sldLayoutId id="2147486441" r:id="rId15"/>
    <p:sldLayoutId id="2147486442" r:id="rId16"/>
    <p:sldLayoutId id="2147486443" r:id="rId17"/>
    <p:sldLayoutId id="2147486444" r:id="rId18"/>
  </p:sldLayoutIdLst>
  <p:transition spd="med">
    <p:fade/>
  </p:transition>
  <p:timing>
    <p:tnLst>
      <p:par>
        <p:cTn id="1" dur="indefinite" restart="never" nodeType="tmRoot"/>
      </p:par>
    </p:tnLst>
  </p:timing>
  <p:txStyles>
    <p:titleStyle>
      <a:lvl1pPr algn="l" defTabSz="457200" rtl="0" eaLnBrk="1" latinLnBrk="0" hangingPunct="1">
        <a:lnSpc>
          <a:spcPct val="100000"/>
        </a:lnSpc>
        <a:spcBef>
          <a:spcPct val="0"/>
        </a:spcBef>
        <a:buNone/>
        <a:defRPr sz="3000" b="1" kern="1200">
          <a:solidFill>
            <a:srgbClr val="000000"/>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rgbClr val="4682AA"/>
        </a:buClr>
        <a:buSzPct val="80000"/>
        <a:buFont typeface="Arial"/>
        <a:buChar char="•"/>
        <a:defRPr sz="2600" b="0" kern="1200">
          <a:solidFill>
            <a:srgbClr val="000000"/>
          </a:solidFill>
          <a:latin typeface="+mn-lt"/>
          <a:ea typeface="+mn-ea"/>
          <a:cs typeface="Arial"/>
        </a:defRPr>
      </a:lvl1pPr>
      <a:lvl2pPr marL="457200" indent="-173736" algn="l" defTabSz="457200" rtl="0" eaLnBrk="1" latinLnBrk="0" hangingPunct="1">
        <a:lnSpc>
          <a:spcPct val="100000"/>
        </a:lnSpc>
        <a:spcBef>
          <a:spcPts val="0"/>
        </a:spcBef>
        <a:spcAft>
          <a:spcPts val="600"/>
        </a:spcAft>
        <a:buClr>
          <a:srgbClr val="4682AA"/>
        </a:buClr>
        <a:buSzPct val="80000"/>
        <a:buFont typeface="Lucida Grande"/>
        <a:buChar char="-"/>
        <a:defRPr sz="2400" b="0" kern="1200">
          <a:solidFill>
            <a:srgbClr val="000000"/>
          </a:solidFill>
          <a:latin typeface="+mn-lt"/>
          <a:ea typeface="+mn-ea"/>
          <a:cs typeface="Arial"/>
        </a:defRPr>
      </a:lvl2pPr>
      <a:lvl3pPr marL="795528" indent="-173736" algn="l" defTabSz="457200" rtl="0" eaLnBrk="1" latinLnBrk="0" hangingPunct="1">
        <a:lnSpc>
          <a:spcPct val="100000"/>
        </a:lnSpc>
        <a:spcBef>
          <a:spcPts val="0"/>
        </a:spcBef>
        <a:spcAft>
          <a:spcPts val="600"/>
        </a:spcAft>
        <a:buClr>
          <a:srgbClr val="4682AA"/>
        </a:buClr>
        <a:buSzPct val="80000"/>
        <a:buFont typeface="Lucida Grande"/>
        <a:buChar char="-"/>
        <a:defRPr sz="2400" b="0" kern="1200">
          <a:solidFill>
            <a:srgbClr val="000000"/>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B9F2"/>
            </a:gs>
            <a:gs pos="90000">
              <a:srgbClr val="053264"/>
            </a:gs>
            <a:gs pos="30000">
              <a:srgbClr val="007AC2"/>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1215"/>
            <a:ext cx="7772400" cy="461665"/>
          </a:xfrm>
          <a:prstGeom prst="rect">
            <a:avLst/>
          </a:prstGeom>
          <a:noFill/>
        </p:spPr>
        <p:txBody>
          <a:bodyPr vert="horz"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914400" y="1828800"/>
            <a:ext cx="7315200" cy="3429000"/>
          </a:xfrm>
          <a:prstGeom prst="rect">
            <a:avLst/>
          </a:prstGeom>
          <a:noFill/>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903706294"/>
      </p:ext>
    </p:extLst>
  </p:cSld>
  <p:clrMap bg1="dk1" tx1="lt1" bg2="dk2" tx2="lt2" accent1="accent1" accent2="accent2" accent3="accent3" accent4="accent4" accent5="accent5" accent6="accent6" hlink="hlink" folHlink="folHlink"/>
  <p:sldLayoutIdLst>
    <p:sldLayoutId id="2147486446" r:id="rId1"/>
    <p:sldLayoutId id="2147486447" r:id="rId2"/>
    <p:sldLayoutId id="2147486448" r:id="rId3"/>
    <p:sldLayoutId id="2147486449" r:id="rId4"/>
    <p:sldLayoutId id="2147486450" r:id="rId5"/>
    <p:sldLayoutId id="2147486451" r:id="rId6"/>
    <p:sldLayoutId id="2147486452" r:id="rId7"/>
    <p:sldLayoutId id="2147486453" r:id="rId8"/>
    <p:sldLayoutId id="2147486454" r:id="rId9"/>
    <p:sldLayoutId id="2147486455" r:id="rId10"/>
    <p:sldLayoutId id="2147486456" r:id="rId11"/>
    <p:sldLayoutId id="2147486457" r:id="rId12"/>
    <p:sldLayoutId id="2147486458" r:id="rId13"/>
    <p:sldLayoutId id="2147486459" r:id="rId14"/>
    <p:sldLayoutId id="2147486460" r:id="rId15"/>
    <p:sldLayoutId id="2147486461" r:id="rId16"/>
    <p:sldLayoutId id="2147486462" r:id="rId17"/>
    <p:sldLayoutId id="2147486463" r:id="rId18"/>
  </p:sldLayoutIdLst>
  <p:transition spd="med">
    <p:fade/>
  </p:transition>
  <p:timing>
    <p:tnLst>
      <p:par>
        <p:cTn id="1" dur="indefinite" restart="never" nodeType="tmRoot"/>
      </p:par>
    </p:tnLst>
  </p:timing>
  <p:txStyles>
    <p:titleStyle>
      <a:lvl1pPr algn="l" defTabSz="457200" rtl="0" eaLnBrk="1" latinLnBrk="0" hangingPunct="1">
        <a:lnSpc>
          <a:spcPct val="100000"/>
        </a:lnSpc>
        <a:spcBef>
          <a:spcPct val="0"/>
        </a:spcBef>
        <a:buNone/>
        <a:defRPr sz="3000" b="1" kern="1200">
          <a:solidFill>
            <a:schemeClr val="tx1"/>
          </a:solidFill>
          <a:latin typeface="+mj-lt"/>
          <a:ea typeface="+mj-ea"/>
          <a:cs typeface="Arial"/>
        </a:defRPr>
      </a:lvl1pPr>
    </p:titleStyle>
    <p:bodyStyle>
      <a:lvl1pPr marL="176213" indent="-176213" algn="l" defTabSz="457200" rtl="0" eaLnBrk="1" latinLnBrk="0" hangingPunct="1">
        <a:lnSpc>
          <a:spcPct val="100000"/>
        </a:lnSpc>
        <a:spcBef>
          <a:spcPts val="300"/>
        </a:spcBef>
        <a:spcAft>
          <a:spcPts val="600"/>
        </a:spcAft>
        <a:buClr>
          <a:schemeClr val="accent4">
            <a:lumMod val="60000"/>
            <a:lumOff val="40000"/>
          </a:schemeClr>
        </a:buClr>
        <a:buSzPct val="80000"/>
        <a:buFont typeface="Arial"/>
        <a:buChar char="•"/>
        <a:defRPr sz="2600" b="0" kern="1200">
          <a:solidFill>
            <a:schemeClr val="tx1"/>
          </a:solidFill>
          <a:latin typeface="+mn-lt"/>
          <a:ea typeface="+mn-ea"/>
          <a:cs typeface="Arial"/>
        </a:defRPr>
      </a:lvl1pPr>
      <a:lvl2pPr marL="457200"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2400" b="0" kern="1200">
          <a:solidFill>
            <a:schemeClr val="tx1"/>
          </a:solidFill>
          <a:latin typeface="+mn-lt"/>
          <a:ea typeface="+mn-ea"/>
          <a:cs typeface="Arial"/>
        </a:defRPr>
      </a:lvl2pPr>
      <a:lvl3pPr marL="795528" indent="-173736" algn="l" defTabSz="457200" rtl="0" eaLnBrk="1" latinLnBrk="0" hangingPunct="1">
        <a:lnSpc>
          <a:spcPct val="100000"/>
        </a:lnSpc>
        <a:spcBef>
          <a:spcPts val="0"/>
        </a:spcBef>
        <a:spcAft>
          <a:spcPts val="600"/>
        </a:spcAft>
        <a:buClr>
          <a:schemeClr val="accent4">
            <a:lumMod val="60000"/>
            <a:lumOff val="40000"/>
          </a:schemeClr>
        </a:buClr>
        <a:buSzPct val="80000"/>
        <a:buFont typeface="Lucida Grande"/>
        <a:buChar char="-"/>
        <a:defRPr sz="2400" b="0" kern="1200">
          <a:solidFill>
            <a:schemeClr val="tx1"/>
          </a:solidFill>
          <a:latin typeface="+mn-lt"/>
          <a:ea typeface="+mn-ea"/>
          <a:cs typeface="Arial"/>
        </a:defRPr>
      </a:lvl3pPr>
      <a:lvl4pPr marL="1216152" indent="-173736" algn="l" defTabSz="457200" rtl="0" eaLnBrk="1" latinLnBrk="0" hangingPunct="1">
        <a:lnSpc>
          <a:spcPts val="1800"/>
        </a:lnSpc>
        <a:spcBef>
          <a:spcPts val="0"/>
        </a:spcBef>
        <a:spcAft>
          <a:spcPts val="600"/>
        </a:spcAft>
        <a:buClr>
          <a:schemeClr val="accent4">
            <a:lumMod val="60000"/>
            <a:lumOff val="40000"/>
          </a:schemeClr>
        </a:buClr>
        <a:buSzPct val="80000"/>
        <a:buFont typeface="Lucida Grande"/>
        <a:buChar char="-"/>
        <a:defRPr sz="1400" b="1" kern="1200">
          <a:solidFill>
            <a:schemeClr val="tx1"/>
          </a:solidFill>
          <a:latin typeface="+mn-lt"/>
          <a:ea typeface="+mn-ea"/>
          <a:cs typeface="Arial"/>
        </a:defRPr>
      </a:lvl4pPr>
      <a:lvl5pPr marL="1546225" indent="-176213" algn="l" defTabSz="457200" rtl="0" eaLnBrk="1" latinLnBrk="0" hangingPunct="1">
        <a:lnSpc>
          <a:spcPts val="1900"/>
        </a:lnSpc>
        <a:spcBef>
          <a:spcPts val="0"/>
        </a:spcBef>
        <a:spcAft>
          <a:spcPts val="600"/>
        </a:spcAft>
        <a:buClr>
          <a:schemeClr val="accent4">
            <a:lumMod val="60000"/>
            <a:lumOff val="40000"/>
          </a:schemeClr>
        </a:buClr>
        <a:buSzPct val="80000"/>
        <a:buFont typeface="Lucida Grande"/>
        <a:buChar char="-"/>
        <a:defRPr lang="en-US" sz="1400" b="1" kern="1200" dirty="0">
          <a:solidFill>
            <a:schemeClr val="tx1"/>
          </a:solidFill>
          <a:latin typeface="+mn-lt"/>
          <a:ea typeface="+mn-ea"/>
          <a:cs typeface="Arial"/>
        </a:defRPr>
      </a:lvl5pPr>
      <a:lvl6pPr marL="1773238" indent="-177800" algn="l" defTabSz="401638" rtl="0" eaLnBrk="1" latinLnBrk="0" hangingPunct="1">
        <a:lnSpc>
          <a:spcPts val="1700"/>
        </a:lnSpc>
        <a:spcBef>
          <a:spcPts val="300"/>
        </a:spcBef>
        <a:spcAft>
          <a:spcPts val="300"/>
        </a:spcAft>
        <a:buSzPct val="80000"/>
        <a:buFont typeface="Lucida Grande"/>
        <a:buChar char="-"/>
        <a:tabLst>
          <a:tab pos="1484313" algn="l"/>
        </a:tabLst>
        <a:defRPr sz="1400" b="1" kern="1200">
          <a:solidFill>
            <a:schemeClr val="tx1"/>
          </a:solidFill>
          <a:latin typeface="Arial"/>
          <a:ea typeface="+mn-ea"/>
          <a:cs typeface="Arial"/>
        </a:defRPr>
      </a:lvl6pPr>
      <a:lvl7pPr marL="2062163" indent="-1762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7pPr>
      <a:lvl8pPr marL="2286000" indent="-173038"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8pPr>
      <a:lvl9pPr marL="2452688" indent="-163513" algn="l" defTabSz="457200" rtl="0" eaLnBrk="1" latinLnBrk="0" hangingPunct="1">
        <a:lnSpc>
          <a:spcPts val="1700"/>
        </a:lnSpc>
        <a:spcBef>
          <a:spcPts val="300"/>
        </a:spcBef>
        <a:spcAft>
          <a:spcPts val="300"/>
        </a:spcAft>
        <a:buSzPct val="80000"/>
        <a:buFont typeface="Lucida Grande"/>
        <a:buChar char="-"/>
        <a:defRPr sz="1400" b="1" kern="1200">
          <a:solidFill>
            <a:schemeClr val="tx1"/>
          </a:solidFill>
          <a:latin typeface="Arial"/>
          <a:ea typeface="+mn-ea"/>
          <a:cs typeface="Arial"/>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18.jpeg"/><Relationship Id="rId5" Type="http://schemas.openxmlformats.org/officeDocument/2006/relationships/image" Target="../media/image12.png"/><Relationship Id="rId10" Type="http://schemas.openxmlformats.org/officeDocument/2006/relationships/image" Target="../media/image17.jpeg"/><Relationship Id="rId4" Type="http://schemas.openxmlformats.org/officeDocument/2006/relationships/image" Target="../media/image11.png"/><Relationship Id="rId9"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5801" y="3060742"/>
            <a:ext cx="4114800" cy="2369880"/>
          </a:xfrm>
        </p:spPr>
        <p:txBody>
          <a:bodyPr/>
          <a:lstStyle/>
          <a:p>
            <a:r>
              <a:rPr lang="en-US" dirty="0" smtClean="0"/>
              <a:t>Doug </a:t>
            </a:r>
            <a:r>
              <a:rPr lang="en-US" dirty="0"/>
              <a:t>Carroll</a:t>
            </a:r>
          </a:p>
          <a:p>
            <a:r>
              <a:rPr lang="en-US" dirty="0"/>
              <a:t>Artemis Fili</a:t>
            </a:r>
          </a:p>
          <a:p>
            <a:r>
              <a:rPr lang="en-US" dirty="0"/>
              <a:t>John Hauck</a:t>
            </a:r>
          </a:p>
          <a:p>
            <a:r>
              <a:rPr lang="en-US" dirty="0"/>
              <a:t>Noah Sager</a:t>
            </a:r>
          </a:p>
          <a:p>
            <a:r>
              <a:rPr lang="en-US" dirty="0"/>
              <a:t>Mohini Todkari</a:t>
            </a:r>
          </a:p>
          <a:p>
            <a:r>
              <a:rPr lang="en-US" dirty="0"/>
              <a:t>Andrew Wang</a:t>
            </a:r>
          </a:p>
          <a:p>
            <a:r>
              <a:rPr lang="en-US" dirty="0"/>
              <a:t>Feng </a:t>
            </a:r>
            <a:r>
              <a:rPr lang="en-US" dirty="0" smtClean="0"/>
              <a:t>Zhang</a:t>
            </a:r>
          </a:p>
        </p:txBody>
      </p:sp>
      <p:sp>
        <p:nvSpPr>
          <p:cNvPr id="5" name="Title 4"/>
          <p:cNvSpPr>
            <a:spLocks noGrp="1"/>
          </p:cNvSpPr>
          <p:nvPr>
            <p:ph type="title"/>
          </p:nvPr>
        </p:nvSpPr>
        <p:spPr>
          <a:xfrm>
            <a:off x="685800" y="2335659"/>
            <a:ext cx="4114800" cy="584775"/>
          </a:xfrm>
        </p:spPr>
        <p:txBody>
          <a:bodyPr/>
          <a:lstStyle/>
          <a:p>
            <a:r>
              <a:rPr lang="en-US" dirty="0" smtClean="0"/>
              <a:t>Super </a:t>
            </a:r>
            <a:r>
              <a:rPr lang="en-US" dirty="0" err="1" smtClean="0"/>
              <a:t>Stormer</a:t>
            </a:r>
            <a:endParaRPr lang="en-US" dirty="0"/>
          </a:p>
        </p:txBody>
      </p:sp>
      <p:pic>
        <p:nvPicPr>
          <p:cNvPr id="4" name="Picture Placeholder 3" descr="topo_japan1.jpg"/>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33729" r="33729"/>
          <a:stretch>
            <a:fillRect/>
          </a:stretch>
        </p:blipFill>
        <p:spPr/>
      </p:pic>
      <p:sp>
        <p:nvSpPr>
          <p:cNvPr id="8" name="Text Placeholder 7"/>
          <p:cNvSpPr>
            <a:spLocks noGrp="1"/>
          </p:cNvSpPr>
          <p:nvPr>
            <p:ph type="body" sz="quarter" idx="13"/>
          </p:nvPr>
        </p:nvSpPr>
        <p:spPr>
          <a:xfrm>
            <a:off x="0" y="505120"/>
            <a:ext cx="3276600" cy="899815"/>
          </a:xfrm>
        </p:spPr>
        <p:txBody>
          <a:bodyPr/>
          <a:lstStyle/>
          <a:p>
            <a:r>
              <a:rPr lang="en-US" dirty="0"/>
              <a:t> </a:t>
            </a:r>
          </a:p>
        </p:txBody>
      </p:sp>
      <p:pic>
        <p:nvPicPr>
          <p:cNvPr id="1026" name="Picture 2" descr="C:\android\workspace\Screenshot_2013-10-23-11-01-2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1280"/>
            <a:ext cx="4572000" cy="94792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053" y="481606"/>
            <a:ext cx="646332"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V</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TextBox 6"/>
          <p:cNvSpPr txBox="1"/>
          <p:nvPr/>
        </p:nvSpPr>
        <p:spPr>
          <a:xfrm>
            <a:off x="601439" y="1009946"/>
            <a:ext cx="2352675" cy="238125"/>
          </a:xfrm>
          <a:prstGeom prst="rect">
            <a:avLst/>
          </a:prstGeom>
          <a:noFill/>
          <a:effectLst/>
        </p:spPr>
        <p:txBody>
          <a:bodyPr wrap="square" lIns="0" tIns="0" rIns="0" bIns="0" rtlCol="0">
            <a:noAutofit/>
          </a:bodyPr>
          <a:lstStyle/>
          <a:p>
            <a:pPr algn="l" eaLnBrk="0" hangingPunct="0">
              <a:lnSpc>
                <a:spcPts val="1800"/>
              </a:lnSpc>
            </a:pPr>
            <a:r>
              <a:rPr lang="en-US" sz="3200" b="1" dirty="0" smtClean="0">
                <a:solidFill>
                  <a:schemeClr val="bg1"/>
                </a:solidFill>
              </a:rPr>
              <a:t>For Support</a:t>
            </a:r>
          </a:p>
        </p:txBody>
      </p:sp>
    </p:spTree>
    <p:extLst>
      <p:ext uri="{BB962C8B-B14F-4D97-AF65-F5344CB8AC3E}">
        <p14:creationId xmlns:p14="http://schemas.microsoft.com/office/powerpoint/2010/main" val="392230993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Disaster Relief Organization</a:t>
            </a:r>
            <a:endParaRPr lang="en-US" dirty="0"/>
          </a:p>
        </p:txBody>
      </p:sp>
      <p:sp>
        <p:nvSpPr>
          <p:cNvPr id="3" name="TextBox 2"/>
          <p:cNvSpPr txBox="1"/>
          <p:nvPr/>
        </p:nvSpPr>
        <p:spPr>
          <a:xfrm>
            <a:off x="406400" y="1498600"/>
            <a:ext cx="3200400" cy="3073400"/>
          </a:xfrm>
          <a:prstGeom prst="rect">
            <a:avLst/>
          </a:prstGeom>
          <a:noFill/>
          <a:effectLst/>
        </p:spPr>
        <p:txBody>
          <a:bodyPr wrap="square" lIns="0" tIns="0" rIns="0" bIns="0" rtlCol="0">
            <a:noAutofit/>
          </a:bodyPr>
          <a:lstStyle/>
          <a:p>
            <a:pPr marL="285750" indent="-285750">
              <a:buFont typeface="Arial" panose="020B0604020202020204" pitchFamily="34" charset="0"/>
              <a:buChar char="•"/>
            </a:pPr>
            <a:r>
              <a:rPr lang="en-US" sz="2400" dirty="0"/>
              <a:t>Distribute Supplies</a:t>
            </a:r>
          </a:p>
          <a:p>
            <a:pPr marL="285750" indent="-285750">
              <a:buFont typeface="Arial" panose="020B0604020202020204" pitchFamily="34" charset="0"/>
              <a:buChar char="•"/>
            </a:pPr>
            <a:r>
              <a:rPr lang="en-US" sz="2400" dirty="0"/>
              <a:t>Clear Debris</a:t>
            </a:r>
          </a:p>
          <a:p>
            <a:pPr marL="285750" indent="-285750">
              <a:buFont typeface="Arial" panose="020B0604020202020204" pitchFamily="34" charset="0"/>
              <a:buChar char="•"/>
            </a:pPr>
            <a:r>
              <a:rPr lang="en-US" sz="2400" dirty="0"/>
              <a:t>Coordinate volunteers</a:t>
            </a:r>
          </a:p>
          <a:p>
            <a:pPr marL="285750" indent="-285750">
              <a:buFont typeface="Arial" panose="020B0604020202020204" pitchFamily="34" charset="0"/>
              <a:buChar char="•"/>
            </a:pPr>
            <a:endParaRPr lang="en-US" sz="2400" dirty="0"/>
          </a:p>
        </p:txBody>
      </p:sp>
      <p:sp>
        <p:nvSpPr>
          <p:cNvPr id="4" name="TextBox 3"/>
          <p:cNvSpPr txBox="1"/>
          <p:nvPr/>
        </p:nvSpPr>
        <p:spPr>
          <a:xfrm>
            <a:off x="4927600" y="1485900"/>
            <a:ext cx="3060700" cy="1473200"/>
          </a:xfrm>
          <a:prstGeom prst="rect">
            <a:avLst/>
          </a:prstGeom>
          <a:noFill/>
          <a:effectLst/>
        </p:spPr>
        <p:txBody>
          <a:bodyPr wrap="square" lIns="0" tIns="0" rIns="0" bIns="0" rtlCol="0">
            <a:noAutofit/>
          </a:bodyPr>
          <a:lstStyle/>
          <a:p>
            <a:pPr marL="285750" indent="-285750">
              <a:buFont typeface="Arial" panose="020B0604020202020204" pitchFamily="34" charset="0"/>
              <a:buChar char="•"/>
            </a:pPr>
            <a:r>
              <a:rPr lang="en-US" sz="2400" dirty="0"/>
              <a:t>Identify people who need help</a:t>
            </a:r>
          </a:p>
          <a:p>
            <a:pPr marL="285750" indent="-285750">
              <a:buFont typeface="Arial" panose="020B0604020202020204" pitchFamily="34" charset="0"/>
              <a:buChar char="•"/>
            </a:pPr>
            <a:r>
              <a:rPr lang="en-US" sz="2400" dirty="0"/>
              <a:t>Type of help</a:t>
            </a:r>
          </a:p>
          <a:p>
            <a:pPr marL="285750" indent="-285750">
              <a:buFont typeface="Arial" panose="020B0604020202020204" pitchFamily="34" charset="0"/>
              <a:buChar char="•"/>
            </a:pPr>
            <a:r>
              <a:rPr lang="en-US" sz="2400" dirty="0"/>
              <a:t>Dispatch People</a:t>
            </a:r>
          </a:p>
          <a:p>
            <a:pPr marL="285750" indent="-285750" algn="l" eaLnBrk="0" hangingPunct="0">
              <a:lnSpc>
                <a:spcPts val="1800"/>
              </a:lnSpc>
              <a:buFont typeface="Arial" panose="020B0604020202020204" pitchFamily="34" charset="0"/>
              <a:buChar char="•"/>
            </a:pPr>
            <a:endParaRPr lang="en-US" sz="2400" b="1" dirty="0" smtClean="0"/>
          </a:p>
        </p:txBody>
      </p:sp>
      <p:pic>
        <p:nvPicPr>
          <p:cNvPr id="5" name="Picture 4" descr="The same Colorado Republicans who opposed aid for New York after Hurricane Sandy, but approved aid for their own st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75511"/>
            <a:ext cx="3885972" cy="25824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everynation.org/north-america/wp-content/uploads/sns-photos-hurricane-sandy-pg-06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036" y="4275511"/>
            <a:ext cx="4187825" cy="27918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www.localkicks.com/localkicks/marketHome/images/insidePhoto/917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261" y="4275510"/>
            <a:ext cx="3820236" cy="2582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74672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map_layer_sampling_01_noBor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55" y="2213238"/>
            <a:ext cx="8369663" cy="4814978"/>
          </a:xfrm>
          <a:prstGeom prst="rect">
            <a:avLst/>
          </a:prstGeom>
        </p:spPr>
      </p:pic>
      <p:pic>
        <p:nvPicPr>
          <p:cNvPr id="46" name="Picture 45" descr="user_cell_ph_03_org_noBor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7213" y="2851883"/>
            <a:ext cx="491149" cy="603487"/>
          </a:xfrm>
          <a:prstGeom prst="rect">
            <a:avLst/>
          </a:prstGeom>
        </p:spPr>
      </p:pic>
      <p:pic>
        <p:nvPicPr>
          <p:cNvPr id="50" name="Picture 49" descr="tower_globe_blu_noBord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2980" y="188809"/>
            <a:ext cx="921851" cy="1104596"/>
          </a:xfrm>
          <a:prstGeom prst="rect">
            <a:avLst/>
          </a:prstGeom>
        </p:spPr>
      </p:pic>
      <p:pic>
        <p:nvPicPr>
          <p:cNvPr id="51" name="Picture 50" descr="user_cell_ph_03_org_noBor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256" y="2536594"/>
            <a:ext cx="491149" cy="603487"/>
          </a:xfrm>
          <a:prstGeom prst="rect">
            <a:avLst/>
          </a:prstGeom>
        </p:spPr>
      </p:pic>
      <p:pic>
        <p:nvPicPr>
          <p:cNvPr id="52" name="Picture 51" descr="user_cell_ph_03_org_noBor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9054" y="3835785"/>
            <a:ext cx="491149" cy="603487"/>
          </a:xfrm>
          <a:prstGeom prst="rect">
            <a:avLst/>
          </a:prstGeom>
        </p:spPr>
      </p:pic>
      <p:pic>
        <p:nvPicPr>
          <p:cNvPr id="53" name="Picture 52" descr="user_cell_ph_03_org_noBord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188" y="5226126"/>
            <a:ext cx="491149" cy="603487"/>
          </a:xfrm>
          <a:prstGeom prst="rect">
            <a:avLst/>
          </a:prstGeom>
        </p:spPr>
      </p:pic>
      <p:pic>
        <p:nvPicPr>
          <p:cNvPr id="57" name="Picture 4" descr="http://www.veryicon.com/icon/png/System/Crystal%20Clear%20Actions/Hotspo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753" y="1934305"/>
            <a:ext cx="734620" cy="73462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database_org_nobord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6421" y="2691239"/>
            <a:ext cx="446865" cy="428626"/>
          </a:xfrm>
          <a:prstGeom prst="rect">
            <a:avLst/>
          </a:prstGeom>
        </p:spPr>
      </p:pic>
      <p:pic>
        <p:nvPicPr>
          <p:cNvPr id="59" name="Picture 58" descr="database_org_nobord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0203" y="4148767"/>
            <a:ext cx="314584" cy="301744"/>
          </a:xfrm>
          <a:prstGeom prst="rect">
            <a:avLst/>
          </a:prstGeom>
        </p:spPr>
      </p:pic>
      <p:pic>
        <p:nvPicPr>
          <p:cNvPr id="60" name="Picture 59" descr="database_org_nobord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4114" y="5705268"/>
            <a:ext cx="314584" cy="301744"/>
          </a:xfrm>
          <a:prstGeom prst="rect">
            <a:avLst/>
          </a:prstGeom>
        </p:spPr>
      </p:pic>
      <p:pic>
        <p:nvPicPr>
          <p:cNvPr id="61" name="Picture 60" descr="database_org_nobord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3523" y="3153626"/>
            <a:ext cx="314584" cy="301744"/>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7" name="Multiply 6"/>
          <p:cNvSpPr/>
          <p:nvPr/>
        </p:nvSpPr>
        <p:spPr bwMode="auto">
          <a:xfrm>
            <a:off x="4242959" y="2825669"/>
            <a:ext cx="260218" cy="294196"/>
          </a:xfrm>
          <a:prstGeom prst="mathMultiply">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3" name="Multiply 62"/>
          <p:cNvSpPr/>
          <p:nvPr/>
        </p:nvSpPr>
        <p:spPr bwMode="auto">
          <a:xfrm>
            <a:off x="8220706" y="3176021"/>
            <a:ext cx="260218" cy="294196"/>
          </a:xfrm>
          <a:prstGeom prst="mathMultiply">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4" name="Multiply 63"/>
          <p:cNvSpPr/>
          <p:nvPr/>
        </p:nvSpPr>
        <p:spPr bwMode="auto">
          <a:xfrm>
            <a:off x="2307386" y="4161310"/>
            <a:ext cx="260218" cy="294196"/>
          </a:xfrm>
          <a:prstGeom prst="mathMultiply">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sp>
        <p:nvSpPr>
          <p:cNvPr id="65" name="Multiply 64"/>
          <p:cNvSpPr/>
          <p:nvPr/>
        </p:nvSpPr>
        <p:spPr bwMode="auto">
          <a:xfrm>
            <a:off x="6069607" y="5411072"/>
            <a:ext cx="260218" cy="294196"/>
          </a:xfrm>
          <a:prstGeom prst="mathMultiply">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400" b="1" dirty="0">
              <a:solidFill>
                <a:srgbClr val="000000"/>
              </a:solidFill>
              <a:latin typeface="Arial" charset="0"/>
              <a:ea typeface="ＭＳ Ｐゴシック" pitchFamily="16" charset="-128"/>
              <a:cs typeface="ＭＳ Ｐゴシック" pitchFamily="-97" charset="-128"/>
            </a:endParaRPr>
          </a:p>
        </p:txBody>
      </p:sp>
      <p:pic>
        <p:nvPicPr>
          <p:cNvPr id="67" name="Picture 4" descr="http://www.veryicon.com/icon/png/System/Crystal%20Clear%20Actions/Hotspo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8537" y="188809"/>
            <a:ext cx="734620" cy="734620"/>
          </a:xfrm>
          <a:prstGeom prst="rect">
            <a:avLst/>
          </a:prstGeom>
          <a:noFill/>
          <a:extLst>
            <a:ext uri="{909E8E84-426E-40DD-AFC4-6F175D3DCCD1}">
              <a14:hiddenFill xmlns:a14="http://schemas.microsoft.com/office/drawing/2010/main">
                <a:solidFill>
                  <a:srgbClr val="FFFFFF"/>
                </a:solidFill>
              </a14:hiddenFill>
            </a:ext>
          </a:extLst>
        </p:spPr>
      </p:pic>
      <p:pic>
        <p:nvPicPr>
          <p:cNvPr id="68" name="Content Placeholder 4" descr="TROPICAL STORM SANDY TAXIS IN NEW YORK CITY OCT 29.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a:xfrm>
            <a:off x="2437495" y="4620727"/>
            <a:ext cx="1577640" cy="907143"/>
          </a:xfrm>
          <a:prstGeom prst="roundRect">
            <a:avLst>
              <a:gd name="adj" fmla="val 4167"/>
            </a:avLst>
          </a:prstGeom>
          <a:solidFill>
            <a:srgbClr val="FFFFFF"/>
          </a:solidFill>
          <a:ln w="76200" cap="sq">
            <a:solidFill>
              <a:schemeClr val="bg2">
                <a:lumMod val="60000"/>
                <a:lumOff val="40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9" name="Content Placeholder 3" descr="TROPICAL STORM SANDY FIRE IN QUEENS NY OCT 29.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a:xfrm>
            <a:off x="6555229" y="5318498"/>
            <a:ext cx="1334998" cy="767624"/>
          </a:xfrm>
          <a:prstGeom prst="roundRect">
            <a:avLst>
              <a:gd name="adj" fmla="val 4167"/>
            </a:avLst>
          </a:prstGeom>
          <a:solidFill>
            <a:srgbClr val="FFFFFF"/>
          </a:solidFill>
          <a:ln w="76200" cap="sq">
            <a:solidFill>
              <a:schemeClr val="bg2">
                <a:lumMod val="60000"/>
                <a:lumOff val="40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0" name="Content Placeholder 7" descr="TROPICAL STORM SANDY NJ 3 OCEAN FRONG FLOODING.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a:xfrm>
            <a:off x="6220658" y="2851883"/>
            <a:ext cx="1639081" cy="942472"/>
          </a:xfrm>
          <a:prstGeom prst="roundRect">
            <a:avLst>
              <a:gd name="adj" fmla="val 4167"/>
            </a:avLst>
          </a:prstGeom>
          <a:solidFill>
            <a:srgbClr val="FFFFFF"/>
          </a:solidFill>
          <a:ln w="76200" cap="sq">
            <a:solidFill>
              <a:schemeClr val="bg2">
                <a:lumMod val="60000"/>
                <a:lumOff val="40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1" name="Content Placeholder 3" descr="TROPICAL STORM SANDY NJ STREET FLOODING BEACH HAV.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a:xfrm>
            <a:off x="2424019" y="2673844"/>
            <a:ext cx="1398734" cy="780960"/>
          </a:xfrm>
          <a:prstGeom prst="roundRect">
            <a:avLst>
              <a:gd name="adj" fmla="val 4167"/>
            </a:avLst>
          </a:prstGeom>
          <a:solidFill>
            <a:srgbClr val="FFFFFF"/>
          </a:solidFill>
          <a:ln w="76200" cap="sq">
            <a:solidFill>
              <a:schemeClr val="bg2">
                <a:lumMod val="60000"/>
                <a:lumOff val="40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72" name="Picture 71" descr="database_org_noborder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3905" y="188809"/>
            <a:ext cx="662332" cy="635299"/>
          </a:xfrm>
          <a:prstGeom prst="rect">
            <a:avLst/>
          </a:prstGeom>
        </p:spPr>
      </p:pic>
      <p:sp>
        <p:nvSpPr>
          <p:cNvPr id="75" name="Title 4"/>
          <p:cNvSpPr>
            <a:spLocks noGrp="1"/>
          </p:cNvSpPr>
          <p:nvPr>
            <p:ph type="title"/>
          </p:nvPr>
        </p:nvSpPr>
        <p:spPr>
          <a:xfrm>
            <a:off x="174727" y="1107128"/>
            <a:ext cx="3266753" cy="2215991"/>
          </a:xfrm>
        </p:spPr>
        <p:txBody>
          <a:bodyPr/>
          <a:lstStyle/>
          <a:p>
            <a:r>
              <a:rPr lang="en-US" sz="2400" dirty="0" smtClean="0"/>
              <a:t>Volunteers:</a:t>
            </a:r>
            <a:br>
              <a:rPr lang="en-US" sz="2400" dirty="0" smtClean="0"/>
            </a:br>
            <a:r>
              <a:rPr lang="en-US" sz="2400" dirty="0" smtClean="0"/>
              <a:t>1. Download App</a:t>
            </a:r>
            <a:br>
              <a:rPr lang="en-US" sz="2400" dirty="0" smtClean="0"/>
            </a:br>
            <a:r>
              <a:rPr lang="en-US" sz="2400" dirty="0" smtClean="0"/>
              <a:t>2. Replicate POIs</a:t>
            </a:r>
            <a:br>
              <a:rPr lang="en-US" sz="2400" dirty="0" smtClean="0"/>
            </a:br>
            <a:r>
              <a:rPr lang="en-US" sz="2400" dirty="0" smtClean="0"/>
              <a:t>3. Edit Offline</a:t>
            </a:r>
            <a:br>
              <a:rPr lang="en-US" sz="2400" dirty="0" smtClean="0"/>
            </a:br>
            <a:r>
              <a:rPr lang="en-US" sz="2400" dirty="0" smtClean="0"/>
              <a:t>4. Sync Offline</a:t>
            </a:r>
            <a:br>
              <a:rPr lang="en-US" sz="2400" dirty="0" smtClean="0"/>
            </a:br>
            <a:r>
              <a:rPr lang="en-US" sz="2400" dirty="0" smtClean="0"/>
              <a:t>5. W2S</a:t>
            </a:r>
            <a:endParaRPr lang="en-US" sz="2400" dirty="0"/>
          </a:p>
        </p:txBody>
      </p:sp>
      <p:sp>
        <p:nvSpPr>
          <p:cNvPr id="76" name="Title 4"/>
          <p:cNvSpPr txBox="1">
            <a:spLocks/>
          </p:cNvSpPr>
          <p:nvPr/>
        </p:nvSpPr>
        <p:spPr>
          <a:xfrm>
            <a:off x="6257255" y="-2753"/>
            <a:ext cx="3568918" cy="1477328"/>
          </a:xfrm>
          <a:prstGeom prst="rect">
            <a:avLst/>
          </a:prstGeom>
          <a:noFill/>
        </p:spPr>
        <p:txBody>
          <a:bodyPr vert="horz" wrap="square" lIns="0" tIns="0" rIns="0" bIns="0" rtlCol="0" anchor="t">
            <a:spAutoFit/>
          </a:bodyPr>
          <a:lstStyle>
            <a:lvl1pPr algn="l" defTabSz="457200" rtl="0" eaLnBrk="1" latinLnBrk="0" hangingPunct="1">
              <a:lnSpc>
                <a:spcPct val="100000"/>
              </a:lnSpc>
              <a:spcBef>
                <a:spcPct val="0"/>
              </a:spcBef>
              <a:buNone/>
              <a:defRPr sz="3000" b="1" kern="1200" baseline="0">
                <a:solidFill>
                  <a:schemeClr val="tx1"/>
                </a:solidFill>
                <a:latin typeface="+mj-lt"/>
                <a:ea typeface="+mj-ea"/>
                <a:cs typeface="Arial"/>
              </a:defRPr>
            </a:lvl1pPr>
          </a:lstStyle>
          <a:p>
            <a:r>
              <a:rPr lang="en-US" sz="2400" dirty="0" smtClean="0"/>
              <a:t>DR Center:</a:t>
            </a:r>
            <a:br>
              <a:rPr lang="en-US" sz="2400" dirty="0" smtClean="0"/>
            </a:br>
            <a:r>
              <a:rPr lang="en-US" sz="2400" dirty="0" smtClean="0"/>
              <a:t>1. Publish POIs</a:t>
            </a:r>
          </a:p>
          <a:p>
            <a:r>
              <a:rPr lang="en-US" sz="2400" dirty="0" smtClean="0"/>
              <a:t>2. Dashboard</a:t>
            </a:r>
            <a:br>
              <a:rPr lang="en-US" sz="2400" dirty="0" smtClean="0"/>
            </a:br>
            <a:endParaRPr lang="en-US" sz="2400" dirty="0"/>
          </a:p>
        </p:txBody>
      </p:sp>
    </p:spTree>
    <p:extLst>
      <p:ext uri="{BB962C8B-B14F-4D97-AF65-F5344CB8AC3E}">
        <p14:creationId xmlns:p14="http://schemas.microsoft.com/office/powerpoint/2010/main" val="368281441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3788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Esri_Visual_Samples">
  <a:themeElements>
    <a:clrScheme name="Custom 22">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007AC2"/>
      </a:hlink>
      <a:folHlink>
        <a:srgbClr val="004575"/>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2.xml><?xml version="1.0" encoding="utf-8"?>
<a:theme xmlns:a="http://schemas.openxmlformats.org/drawingml/2006/main" name="Esri_Visual_Template_dark">
  <a:themeElements>
    <a:clrScheme name="Custom 21">
      <a:dk1>
        <a:sysClr val="windowText" lastClr="000000"/>
      </a:dk1>
      <a:lt1>
        <a:sysClr val="window" lastClr="FFFFFF"/>
      </a:lt1>
      <a:dk2>
        <a:srgbClr val="007AC2"/>
      </a:dk2>
      <a:lt2>
        <a:srgbClr val="FFFF96"/>
      </a:lt2>
      <a:accent1>
        <a:srgbClr val="35AC46"/>
      </a:accent1>
      <a:accent2>
        <a:srgbClr val="AAD04B"/>
      </a:accent2>
      <a:accent3>
        <a:srgbClr val="F89927"/>
      </a:accent3>
      <a:accent4>
        <a:srgbClr val="00B9F2"/>
      </a:accent4>
      <a:accent5>
        <a:srgbClr val="8E499B"/>
      </a:accent5>
      <a:accent6>
        <a:srgbClr val="BE9969"/>
      </a:accent6>
      <a:hlink>
        <a:srgbClr val="BFBFBF"/>
      </a:hlink>
      <a:folHlink>
        <a:srgbClr val="A0A0A0"/>
      </a:folHlink>
    </a:clrScheme>
    <a:fontScheme name="Esri-Arial">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none" lIns="91440" tIns="45720" rIns="91440" bIns="45720" numCol="1" rtlCol="0" anchor="ctr" anchorCtr="0" compatLnSpc="1">
        <a:prstTxWarp prst="textNoShape">
          <a:avLst/>
        </a:prstTxWarp>
      </a:bodyPr>
      <a:lstStyle>
        <a:defPPr algn="ctr" eaLnBrk="0" fontAlgn="base" hangingPunct="0">
          <a:spcBef>
            <a:spcPct val="0"/>
          </a:spcBef>
          <a:spcAft>
            <a:spcPct val="0"/>
          </a:spcAft>
          <a:defRPr sz="1400" b="1" dirty="0">
            <a:solidFill>
              <a:srgbClr val="000000"/>
            </a:solidFill>
            <a:latin typeface="Arial" charset="0"/>
            <a:ea typeface="ＭＳ Ｐゴシック" pitchFamily="16" charset="-128"/>
            <a:cs typeface="ＭＳ Ｐゴシック" pitchFamily="-97" charset="-128"/>
          </a:defRPr>
        </a:defPPr>
      </a:lstStyle>
      <a:style>
        <a:lnRef idx="1">
          <a:schemeClr val="accent1"/>
        </a:lnRef>
        <a:fillRef idx="3">
          <a:schemeClr val="accent1"/>
        </a:fillRef>
        <a:effectRef idx="2">
          <a:schemeClr val="accent1"/>
        </a:effectRef>
        <a:fontRef idx="minor">
          <a:schemeClr val="lt1"/>
        </a:fontRef>
      </a:style>
    </a:spDef>
    <a:lnDef>
      <a:spPr bwMode="auto">
        <a:noFill/>
        <a:ln w="19050" cap="flat" cmpd="sng" algn="ctr">
          <a:solidFill>
            <a:schemeClr val="tx2"/>
          </a:solidFill>
          <a:prstDash val="solid"/>
          <a:round/>
          <a:headEnd type="none" w="med" len="med"/>
          <a:tailEnd type="none" w="med" len="med"/>
        </a:ln>
        <a:effectLst/>
      </a:spPr>
      <a:bodyPr/>
      <a:lstStyle/>
    </a:lnDef>
    <a:txDef>
      <a:spPr>
        <a:noFill/>
        <a:effectLst/>
      </a:spPr>
      <a:bodyPr wrap="square" lIns="0" tIns="0" rIns="0" bIns="0" rtlCol="0">
        <a:noAutofit/>
      </a:bodyPr>
      <a:lstStyle>
        <a:defPPr algn="l" eaLnBrk="0" hangingPunct="0">
          <a:lnSpc>
            <a:spcPts val="1800"/>
          </a:lnSpc>
          <a:defRPr sz="1400" b="1" dirty="0" smtClean="0">
            <a:ea typeface="+mn-ea"/>
            <a:cs typeface="+mn-c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Esri_Visual_Samples</Template>
  <TotalTime>0</TotalTime>
  <Words>193</Words>
  <Application>Microsoft Office PowerPoint</Application>
  <PresentationFormat>On-screen Show (4:3)</PresentationFormat>
  <Paragraphs>34</Paragraphs>
  <Slides>4</Slides>
  <Notes>3</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Esri_Visual_Samples</vt:lpstr>
      <vt:lpstr>Esri_Visual_Template_dark</vt:lpstr>
      <vt:lpstr>Super Stormer</vt:lpstr>
      <vt:lpstr>Disaster Relief Organization</vt:lpstr>
      <vt:lpstr>Volunteers: 1. Download App 2. Replicate POIs 3. Edit Offline 4. Sync Offline 5. W2S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2013-10-23T15:26:58Z</dcterms:created>
  <dcterms:modified xsi:type="dcterms:W3CDTF">2013-10-23T20:21:08Z</dcterms:modified>
</cp:coreProperties>
</file>