
<file path=[Content_Types].xml><?xml version="1.0" encoding="utf-8"?>
<Types xmlns="http://schemas.openxmlformats.org/package/2006/content-types">
  <Default Extension="bin" ContentType="image/png"/>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embedTrueTypeFonts="1">
  <p:sldMasterIdLst>
    <p:sldMasterId id="2147483648" r:id="rId1"/>
  </p:sldMasterIdLst>
  <p:notesMasterIdLst>
    <p:notesMasterId r:id="rId8"/>
  </p:notesMasterIdLst>
  <p:handoutMasterIdLst>
    <p:handoutMasterId r:id="rId9"/>
  </p:handoutMasterIdLst>
  <p:sldIdLst>
    <p:sldId id="357" r:id="rId2"/>
    <p:sldId id="336" r:id="rId3"/>
    <p:sldId id="361" r:id="rId4"/>
    <p:sldId id="358" r:id="rId5"/>
    <p:sldId id="359" r:id="rId6"/>
    <p:sldId id="360" r:id="rId7"/>
  </p:sldIdLst>
  <p:sldSz cx="12188825" cy="6858000"/>
  <p:notesSz cx="6797675" cy="9926638"/>
  <p:embeddedFontLst>
    <p:embeddedFont>
      <p:font typeface="AU Passata"/>
      <p:regular r:id="rId10"/>
      <p:bold r:id="rId10"/>
    </p:embeddedFont>
    <p:embeddedFont>
      <p:font typeface="AU Passata Light" panose="020B0303030902030804"/>
      <p:regular r:id="rId10"/>
      <p:bold r:id="rId10"/>
    </p:embeddedFont>
    <p:embeddedFont>
      <p:font typeface="AU Peto"/>
      <p:regular r:id="rId10"/>
      <p:bold r:id="rId10"/>
    </p:embeddedFont>
    <p:embeddedFont>
      <p:font typeface="Calibri" panose="020F0502020204030204" pitchFamily="34" charset="0"/>
      <p:regular r:id="rId10"/>
      <p:bold r:id="rId10"/>
      <p:italic r:id="rId10"/>
      <p:boldItalic r:id="rId10"/>
    </p:embeddedFont>
    <p:embeddedFont>
      <p:font typeface="Georgia" panose="02040502050405020303" pitchFamily="18" charset="0"/>
      <p:regular r:id="rId10"/>
      <p:bold r:id="rId10"/>
      <p:italic r:id="rId10"/>
      <p:boldItalic r:id="rId10"/>
    </p:embeddedFont>
    <p:embeddedFont>
      <p:font typeface="Wingdings 3" pitchFamily="2" charset="2"/>
      <p:regular r:id="rId10"/>
    </p:embeddedFont>
  </p:embeddedFontLst>
  <p:defaultTextStyle>
    <a:defPPr>
      <a:defRPr lang="en-US"/>
    </a:defPPr>
    <a:lvl1pPr algn="l" rtl="0" fontAlgn="base">
      <a:lnSpc>
        <a:spcPts val="4799"/>
      </a:lnSpc>
      <a:spcBef>
        <a:spcPct val="0"/>
      </a:spcBef>
      <a:spcAft>
        <a:spcPct val="0"/>
      </a:spcAft>
      <a:buFont typeface="AU Passata" pitchFamily="34" charset="0"/>
      <a:defRPr sz="4799" kern="1200">
        <a:solidFill>
          <a:schemeClr val="tx1"/>
        </a:solidFill>
        <a:latin typeface="AU Passata" pitchFamily="34" charset="0"/>
        <a:ea typeface="+mn-ea"/>
        <a:cs typeface="+mn-cs"/>
      </a:defRPr>
    </a:lvl1pPr>
    <a:lvl2pPr marL="609493" algn="l" rtl="0" fontAlgn="base">
      <a:lnSpc>
        <a:spcPts val="4799"/>
      </a:lnSpc>
      <a:spcBef>
        <a:spcPct val="0"/>
      </a:spcBef>
      <a:spcAft>
        <a:spcPct val="0"/>
      </a:spcAft>
      <a:buFont typeface="AU Passata" pitchFamily="34" charset="0"/>
      <a:defRPr sz="4799" kern="1200">
        <a:solidFill>
          <a:schemeClr val="tx1"/>
        </a:solidFill>
        <a:latin typeface="AU Passata" pitchFamily="34" charset="0"/>
        <a:ea typeface="+mn-ea"/>
        <a:cs typeface="+mn-cs"/>
      </a:defRPr>
    </a:lvl2pPr>
    <a:lvl3pPr marL="1218987" algn="l" rtl="0" fontAlgn="base">
      <a:lnSpc>
        <a:spcPts val="4799"/>
      </a:lnSpc>
      <a:spcBef>
        <a:spcPct val="0"/>
      </a:spcBef>
      <a:spcAft>
        <a:spcPct val="0"/>
      </a:spcAft>
      <a:buFont typeface="AU Passata" pitchFamily="34" charset="0"/>
      <a:defRPr sz="4799" kern="1200">
        <a:solidFill>
          <a:schemeClr val="tx1"/>
        </a:solidFill>
        <a:latin typeface="AU Passata" pitchFamily="34" charset="0"/>
        <a:ea typeface="+mn-ea"/>
        <a:cs typeface="+mn-cs"/>
      </a:defRPr>
    </a:lvl3pPr>
    <a:lvl4pPr marL="1828480" algn="l" rtl="0" fontAlgn="base">
      <a:lnSpc>
        <a:spcPts val="4799"/>
      </a:lnSpc>
      <a:spcBef>
        <a:spcPct val="0"/>
      </a:spcBef>
      <a:spcAft>
        <a:spcPct val="0"/>
      </a:spcAft>
      <a:buFont typeface="AU Passata" pitchFamily="34" charset="0"/>
      <a:defRPr sz="4799" kern="1200">
        <a:solidFill>
          <a:schemeClr val="tx1"/>
        </a:solidFill>
        <a:latin typeface="AU Passata" pitchFamily="34" charset="0"/>
        <a:ea typeface="+mn-ea"/>
        <a:cs typeface="+mn-cs"/>
      </a:defRPr>
    </a:lvl4pPr>
    <a:lvl5pPr marL="2437973" algn="l" rtl="0" fontAlgn="base">
      <a:lnSpc>
        <a:spcPts val="4799"/>
      </a:lnSpc>
      <a:spcBef>
        <a:spcPct val="0"/>
      </a:spcBef>
      <a:spcAft>
        <a:spcPct val="0"/>
      </a:spcAft>
      <a:buFont typeface="AU Passata" pitchFamily="34" charset="0"/>
      <a:defRPr sz="4799" kern="1200">
        <a:solidFill>
          <a:schemeClr val="tx1"/>
        </a:solidFill>
        <a:latin typeface="AU Passata" pitchFamily="34" charset="0"/>
        <a:ea typeface="+mn-ea"/>
        <a:cs typeface="+mn-cs"/>
      </a:defRPr>
    </a:lvl5pPr>
    <a:lvl6pPr marL="3047467" algn="l" defTabSz="1218987" rtl="0" eaLnBrk="1" latinLnBrk="0" hangingPunct="1">
      <a:defRPr sz="4799" kern="1200">
        <a:solidFill>
          <a:schemeClr val="tx1"/>
        </a:solidFill>
        <a:latin typeface="AU Passata" pitchFamily="34" charset="0"/>
        <a:ea typeface="+mn-ea"/>
        <a:cs typeface="+mn-cs"/>
      </a:defRPr>
    </a:lvl6pPr>
    <a:lvl7pPr marL="3656960" algn="l" defTabSz="1218987" rtl="0" eaLnBrk="1" latinLnBrk="0" hangingPunct="1">
      <a:defRPr sz="4799" kern="1200">
        <a:solidFill>
          <a:schemeClr val="tx1"/>
        </a:solidFill>
        <a:latin typeface="AU Passata" pitchFamily="34" charset="0"/>
        <a:ea typeface="+mn-ea"/>
        <a:cs typeface="+mn-cs"/>
      </a:defRPr>
    </a:lvl7pPr>
    <a:lvl8pPr marL="4266453" algn="l" defTabSz="1218987" rtl="0" eaLnBrk="1" latinLnBrk="0" hangingPunct="1">
      <a:defRPr sz="4799" kern="1200">
        <a:solidFill>
          <a:schemeClr val="tx1"/>
        </a:solidFill>
        <a:latin typeface="AU Passata" pitchFamily="34" charset="0"/>
        <a:ea typeface="+mn-ea"/>
        <a:cs typeface="+mn-cs"/>
      </a:defRPr>
    </a:lvl8pPr>
    <a:lvl9pPr marL="4875947" algn="l" defTabSz="1218987" rtl="0" eaLnBrk="1" latinLnBrk="0" hangingPunct="1">
      <a:defRPr sz="4799" kern="1200">
        <a:solidFill>
          <a:schemeClr val="tx1"/>
        </a:solidFill>
        <a:latin typeface="AU Passata" pitchFamily="34" charset="0"/>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3127" userDrawn="1">
          <p15:clr>
            <a:srgbClr val="A4A3A4"/>
          </p15:clr>
        </p15:guide>
        <p15:guide id="2" pos="2141"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Forfatter" initials="F" lastIdx="4"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445"/>
    <a:srgbClr val="002546"/>
    <a:srgbClr val="173C84"/>
    <a:srgbClr val="C3DDEF"/>
    <a:srgbClr val="72D6F7"/>
    <a:srgbClr val="172B47"/>
    <a:srgbClr val="86D2F4"/>
    <a:srgbClr val="112B49"/>
    <a:srgbClr val="548194"/>
    <a:srgbClr val="33515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703" autoAdjust="0"/>
    <p:restoredTop sz="80658" autoAdjust="0"/>
  </p:normalViewPr>
  <p:slideViewPr>
    <p:cSldViewPr snapToGrid="0" snapToObjects="1" showGuides="1">
      <p:cViewPr varScale="1">
        <p:scale>
          <a:sx n="101" d="100"/>
          <a:sy n="101" d="100"/>
        </p:scale>
        <p:origin x="1112" y="192"/>
      </p:cViewPr>
      <p:guideLst/>
    </p:cSldViewPr>
  </p:slideViewPr>
  <p:notesTextViewPr>
    <p:cViewPr>
      <p:scale>
        <a:sx n="100" d="100"/>
        <a:sy n="100" d="100"/>
      </p:scale>
      <p:origin x="0" y="0"/>
    </p:cViewPr>
  </p:notesTextViewPr>
  <p:sorterViewPr>
    <p:cViewPr>
      <p:scale>
        <a:sx n="60" d="100"/>
        <a:sy n="60" d="100"/>
      </p:scale>
      <p:origin x="0" y="0"/>
    </p:cViewPr>
  </p:sorterViewPr>
  <p:notesViewPr>
    <p:cSldViewPr snapToGrid="0" snapToObjects="1">
      <p:cViewPr varScale="1">
        <p:scale>
          <a:sx n="87" d="100"/>
          <a:sy n="87" d="100"/>
        </p:scale>
        <p:origin x="3762" y="72"/>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font" Target="NULL"/><Relationship Id="rId4" Type="http://schemas.openxmlformats.org/officeDocument/2006/relationships/slide" Target="slides/slide3.xml"/><Relationship Id="rId9" Type="http://schemas.openxmlformats.org/officeDocument/2006/relationships/handoutMaster" Target="handoutMasters/handoutMaster1.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938" name="Rectangle 2"/>
          <p:cNvSpPr>
            <a:spLocks noGrp="1" noChangeArrowheads="1"/>
          </p:cNvSpPr>
          <p:nvPr>
            <p:ph type="hdr" sz="quarter"/>
          </p:nvPr>
        </p:nvSpPr>
        <p:spPr bwMode="auto">
          <a:xfrm>
            <a:off x="0" y="0"/>
            <a:ext cx="2945659" cy="49633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buFontTx/>
              <a:buNone/>
              <a:defRPr sz="1200"/>
            </a:lvl1pPr>
          </a:lstStyle>
          <a:p>
            <a:pPr>
              <a:defRPr/>
            </a:pPr>
            <a:endParaRPr lang="en-GB" dirty="0"/>
          </a:p>
        </p:txBody>
      </p:sp>
      <p:sp>
        <p:nvSpPr>
          <p:cNvPr id="39939" name="Rectangle 3"/>
          <p:cNvSpPr>
            <a:spLocks noGrp="1" noChangeArrowheads="1"/>
          </p:cNvSpPr>
          <p:nvPr>
            <p:ph type="dt" sz="quarter" idx="1"/>
          </p:nvPr>
        </p:nvSpPr>
        <p:spPr bwMode="auto">
          <a:xfrm>
            <a:off x="3850443" y="0"/>
            <a:ext cx="2945659" cy="49633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buFontTx/>
              <a:buNone/>
              <a:defRPr sz="1200"/>
            </a:lvl1pPr>
          </a:lstStyle>
          <a:p>
            <a:pPr>
              <a:defRPr/>
            </a:pPr>
            <a:endParaRPr lang="en-GB" dirty="0"/>
          </a:p>
        </p:txBody>
      </p:sp>
      <p:sp>
        <p:nvSpPr>
          <p:cNvPr id="39940" name="Rectangle 4"/>
          <p:cNvSpPr>
            <a:spLocks noGrp="1" noChangeArrowheads="1"/>
          </p:cNvSpPr>
          <p:nvPr>
            <p:ph type="ftr" sz="quarter" idx="2"/>
          </p:nvPr>
        </p:nvSpPr>
        <p:spPr bwMode="auto">
          <a:xfrm>
            <a:off x="0" y="9428583"/>
            <a:ext cx="2945659" cy="49633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nSpc>
                <a:spcPct val="100000"/>
              </a:lnSpc>
              <a:buFontTx/>
              <a:buNone/>
              <a:defRPr sz="1200"/>
            </a:lvl1pPr>
          </a:lstStyle>
          <a:p>
            <a:pPr>
              <a:defRPr/>
            </a:pPr>
            <a:endParaRPr lang="en-GB" dirty="0"/>
          </a:p>
        </p:txBody>
      </p:sp>
      <p:sp>
        <p:nvSpPr>
          <p:cNvPr id="39941" name="Rectangle 5"/>
          <p:cNvSpPr>
            <a:spLocks noGrp="1" noChangeArrowheads="1"/>
          </p:cNvSpPr>
          <p:nvPr>
            <p:ph type="sldNum" sz="quarter" idx="3"/>
          </p:nvPr>
        </p:nvSpPr>
        <p:spPr bwMode="auto">
          <a:xfrm>
            <a:off x="3850443" y="9428583"/>
            <a:ext cx="2945659" cy="49633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buFontTx/>
              <a:buNone/>
              <a:defRPr sz="1200"/>
            </a:lvl1pPr>
          </a:lstStyle>
          <a:p>
            <a:pPr>
              <a:defRPr/>
            </a:pPr>
            <a:fld id="{88DF0C21-DE6B-488F-B9D9-B7FE08733B70}" type="slidenum">
              <a:rPr lang="en-GB"/>
              <a:pPr>
                <a:defRPr/>
              </a:pPr>
              <a:t>‹nr.›</a:t>
            </a:fld>
            <a:endParaRPr lang="en-GB" dirty="0"/>
          </a:p>
        </p:txBody>
      </p:sp>
    </p:spTree>
    <p:extLst>
      <p:ext uri="{BB962C8B-B14F-4D97-AF65-F5344CB8AC3E}">
        <p14:creationId xmlns:p14="http://schemas.microsoft.com/office/powerpoint/2010/main" val="71580509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45659" cy="49633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buFontTx/>
              <a:buNone/>
              <a:defRPr sz="1200"/>
            </a:lvl1pPr>
          </a:lstStyle>
          <a:p>
            <a:pPr>
              <a:defRPr/>
            </a:pPr>
            <a:endParaRPr lang="en-GB" dirty="0"/>
          </a:p>
        </p:txBody>
      </p:sp>
      <p:sp>
        <p:nvSpPr>
          <p:cNvPr id="4099" name="Rectangle 3"/>
          <p:cNvSpPr>
            <a:spLocks noGrp="1" noChangeArrowheads="1"/>
          </p:cNvSpPr>
          <p:nvPr>
            <p:ph type="dt" idx="1"/>
          </p:nvPr>
        </p:nvSpPr>
        <p:spPr bwMode="auto">
          <a:xfrm>
            <a:off x="3850443" y="0"/>
            <a:ext cx="2945659" cy="49633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buFontTx/>
              <a:buNone/>
              <a:defRPr sz="1200"/>
            </a:lvl1pPr>
          </a:lstStyle>
          <a:p>
            <a:pPr>
              <a:defRPr/>
            </a:pPr>
            <a:endParaRPr lang="en-GB" dirty="0"/>
          </a:p>
        </p:txBody>
      </p:sp>
      <p:sp>
        <p:nvSpPr>
          <p:cNvPr id="7172" name="Rectangle 4"/>
          <p:cNvSpPr>
            <a:spLocks noGrp="1" noRot="1" noChangeAspect="1" noChangeArrowheads="1" noTextEdit="1"/>
          </p:cNvSpPr>
          <p:nvPr>
            <p:ph type="sldImg" idx="2"/>
          </p:nvPr>
        </p:nvSpPr>
        <p:spPr bwMode="auto">
          <a:xfrm>
            <a:off x="92075" y="744538"/>
            <a:ext cx="6613525" cy="3722687"/>
          </a:xfrm>
          <a:prstGeom prst="rect">
            <a:avLst/>
          </a:prstGeom>
          <a:noFill/>
          <a:ln w="9525">
            <a:solidFill>
              <a:srgbClr val="000000"/>
            </a:solidFill>
            <a:miter lim="800000"/>
            <a:headEnd/>
            <a:tailEnd/>
          </a:ln>
        </p:spPr>
      </p:sp>
      <p:sp>
        <p:nvSpPr>
          <p:cNvPr id="4101" name="Rectangle 5"/>
          <p:cNvSpPr>
            <a:spLocks noGrp="1" noChangeArrowheads="1"/>
          </p:cNvSpPr>
          <p:nvPr>
            <p:ph type="body" sz="quarter" idx="3"/>
          </p:nvPr>
        </p:nvSpPr>
        <p:spPr bwMode="auto">
          <a:xfrm>
            <a:off x="679768" y="4715153"/>
            <a:ext cx="5438140" cy="44669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GB" noProof="0" dirty="0"/>
              <a:t>Click to edit Master text styles</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4102" name="Rectangle 6"/>
          <p:cNvSpPr>
            <a:spLocks noGrp="1" noChangeArrowheads="1"/>
          </p:cNvSpPr>
          <p:nvPr>
            <p:ph type="ftr" sz="quarter" idx="4"/>
          </p:nvPr>
        </p:nvSpPr>
        <p:spPr bwMode="auto">
          <a:xfrm>
            <a:off x="0" y="9428583"/>
            <a:ext cx="2945659" cy="49633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nSpc>
                <a:spcPct val="100000"/>
              </a:lnSpc>
              <a:buFontTx/>
              <a:buNone/>
              <a:defRPr sz="1200"/>
            </a:lvl1pPr>
          </a:lstStyle>
          <a:p>
            <a:pPr>
              <a:defRPr/>
            </a:pPr>
            <a:endParaRPr lang="en-GB" dirty="0"/>
          </a:p>
        </p:txBody>
      </p:sp>
      <p:sp>
        <p:nvSpPr>
          <p:cNvPr id="4103" name="Rectangle 7"/>
          <p:cNvSpPr>
            <a:spLocks noGrp="1" noChangeArrowheads="1"/>
          </p:cNvSpPr>
          <p:nvPr>
            <p:ph type="sldNum" sz="quarter" idx="5"/>
          </p:nvPr>
        </p:nvSpPr>
        <p:spPr bwMode="auto">
          <a:xfrm>
            <a:off x="3850443" y="9428583"/>
            <a:ext cx="2945659" cy="49633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buFontTx/>
              <a:buNone/>
              <a:defRPr sz="1200"/>
            </a:lvl1pPr>
          </a:lstStyle>
          <a:p>
            <a:pPr>
              <a:defRPr/>
            </a:pPr>
            <a:fld id="{72C160C3-3AB6-49C1-8001-AFDAD271EB5B}" type="slidenum">
              <a:rPr lang="en-GB"/>
              <a:pPr>
                <a:defRPr/>
              </a:pPr>
              <a:t>‹nr.›</a:t>
            </a:fld>
            <a:endParaRPr lang="en-GB" dirty="0"/>
          </a:p>
        </p:txBody>
      </p:sp>
    </p:spTree>
    <p:extLst>
      <p:ext uri="{BB962C8B-B14F-4D97-AF65-F5344CB8AC3E}">
        <p14:creationId xmlns:p14="http://schemas.microsoft.com/office/powerpoint/2010/main" val="244503906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600" kern="1200">
        <a:solidFill>
          <a:schemeClr val="tx1"/>
        </a:solidFill>
        <a:latin typeface="AU Passata" pitchFamily="34" charset="0"/>
        <a:ea typeface="+mn-ea"/>
        <a:cs typeface="Arial" charset="0"/>
      </a:defRPr>
    </a:lvl1pPr>
    <a:lvl2pPr marL="609493" algn="l" rtl="0" eaLnBrk="0" fontAlgn="base" hangingPunct="0">
      <a:spcBef>
        <a:spcPct val="30000"/>
      </a:spcBef>
      <a:spcAft>
        <a:spcPct val="0"/>
      </a:spcAft>
      <a:defRPr sz="1600" kern="1200">
        <a:solidFill>
          <a:schemeClr val="tx1"/>
        </a:solidFill>
        <a:latin typeface="AU Passata" pitchFamily="34" charset="0"/>
        <a:ea typeface="+mn-ea"/>
        <a:cs typeface="Arial" charset="0"/>
      </a:defRPr>
    </a:lvl2pPr>
    <a:lvl3pPr marL="1218987" algn="l" rtl="0" eaLnBrk="0" fontAlgn="base" hangingPunct="0">
      <a:spcBef>
        <a:spcPct val="30000"/>
      </a:spcBef>
      <a:spcAft>
        <a:spcPct val="0"/>
      </a:spcAft>
      <a:defRPr sz="1600" kern="1200">
        <a:solidFill>
          <a:schemeClr val="tx1"/>
        </a:solidFill>
        <a:latin typeface="AU Passata" pitchFamily="34" charset="0"/>
        <a:ea typeface="+mn-ea"/>
        <a:cs typeface="Arial" charset="0"/>
      </a:defRPr>
    </a:lvl3pPr>
    <a:lvl4pPr marL="1828480" algn="l" rtl="0" eaLnBrk="0" fontAlgn="base" hangingPunct="0">
      <a:spcBef>
        <a:spcPct val="30000"/>
      </a:spcBef>
      <a:spcAft>
        <a:spcPct val="0"/>
      </a:spcAft>
      <a:defRPr sz="1600" kern="1200">
        <a:solidFill>
          <a:schemeClr val="tx1"/>
        </a:solidFill>
        <a:latin typeface="AU Passata" pitchFamily="34" charset="0"/>
        <a:ea typeface="+mn-ea"/>
        <a:cs typeface="Arial" charset="0"/>
      </a:defRPr>
    </a:lvl4pPr>
    <a:lvl5pPr marL="2437973" algn="l" rtl="0" eaLnBrk="0" fontAlgn="base" hangingPunct="0">
      <a:spcBef>
        <a:spcPct val="30000"/>
      </a:spcBef>
      <a:spcAft>
        <a:spcPct val="0"/>
      </a:spcAft>
      <a:defRPr sz="1600" kern="1200">
        <a:solidFill>
          <a:schemeClr val="tx1"/>
        </a:solidFill>
        <a:latin typeface="AU Passata" pitchFamily="34" charset="0"/>
        <a:ea typeface="+mn-ea"/>
        <a:cs typeface="Arial" charset="0"/>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endParaRPr lang="da-DK" dirty="0"/>
          </a:p>
        </p:txBody>
      </p:sp>
      <p:sp>
        <p:nvSpPr>
          <p:cNvPr id="4" name="Pladsholder til slidenummer 3"/>
          <p:cNvSpPr>
            <a:spLocks noGrp="1"/>
          </p:cNvSpPr>
          <p:nvPr>
            <p:ph type="sldNum" sz="quarter" idx="10"/>
          </p:nvPr>
        </p:nvSpPr>
        <p:spPr/>
        <p:txBody>
          <a:bodyPr/>
          <a:lstStyle/>
          <a:p>
            <a:pPr>
              <a:defRPr/>
            </a:pPr>
            <a:fld id="{72C160C3-3AB6-49C1-8001-AFDAD271EB5B}" type="slidenum">
              <a:rPr lang="en-GB" smtClean="0"/>
              <a:pPr>
                <a:defRPr/>
              </a:pPr>
              <a:t>1</a:t>
            </a:fld>
            <a:endParaRPr lang="en-GB" dirty="0"/>
          </a:p>
        </p:txBody>
      </p:sp>
    </p:spTree>
    <p:extLst>
      <p:ext uri="{BB962C8B-B14F-4D97-AF65-F5344CB8AC3E}">
        <p14:creationId xmlns:p14="http://schemas.microsoft.com/office/powerpoint/2010/main" val="24346571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pPr algn="l">
              <a:buFont typeface="+mj-lt"/>
              <a:buAutoNum type="arabicPeriod"/>
            </a:pPr>
            <a:r>
              <a:rPr lang="en-GB" b="0" i="0" dirty="0">
                <a:solidFill>
                  <a:srgbClr val="D1D5DB"/>
                </a:solidFill>
                <a:effectLst/>
                <a:latin typeface="Söhne"/>
              </a:rPr>
              <a:t>Planning and decision making: Predicting electricity prices allows utilities and energy companies to plan and make informed decisions about the production and distribution of electricity. It helps them to anticipate demand and supply fluctuations, and allocate resources effectively.</a:t>
            </a:r>
          </a:p>
          <a:p>
            <a:pPr algn="l">
              <a:buFont typeface="+mj-lt"/>
              <a:buAutoNum type="arabicPeriod"/>
            </a:pPr>
            <a:r>
              <a:rPr lang="en-GB" b="0" i="0" dirty="0">
                <a:solidFill>
                  <a:srgbClr val="D1D5DB"/>
                </a:solidFill>
                <a:effectLst/>
                <a:latin typeface="Söhne"/>
              </a:rPr>
              <a:t>Cost management: Accurate predictions of electricity prices can help consumers and businesses to manage their energy costs. They can adjust their consumption patterns and make decisions about when to buy or sell energy in the market.</a:t>
            </a:r>
          </a:p>
          <a:p>
            <a:pPr algn="l">
              <a:buFont typeface="+mj-lt"/>
              <a:buAutoNum type="arabicPeriod"/>
            </a:pPr>
            <a:r>
              <a:rPr lang="en-GB" b="0" i="0" dirty="0">
                <a:solidFill>
                  <a:srgbClr val="D1D5DB"/>
                </a:solidFill>
                <a:effectLst/>
                <a:latin typeface="Söhne"/>
              </a:rPr>
              <a:t>Market efficiency: Predicting electricity prices is essential for the efficient functioning of electricity markets. Accurate price forecasts help to ensure that supply and demand are balanced, and that prices reflect the true value of electricity.</a:t>
            </a:r>
          </a:p>
          <a:p>
            <a:pPr algn="l">
              <a:buFont typeface="+mj-lt"/>
              <a:buAutoNum type="arabicPeriod"/>
            </a:pPr>
            <a:r>
              <a:rPr lang="en-GB" b="0" i="0" dirty="0">
                <a:solidFill>
                  <a:srgbClr val="D1D5DB"/>
                </a:solidFill>
                <a:effectLst/>
                <a:latin typeface="Söhne"/>
              </a:rPr>
              <a:t>Renewable energy integration: As renewable energy sources such as wind and solar become more prevalent, predicting electricity prices becomes increasingly important. This is because these sources of energy are intermittent and their availability is difficult to predict. Accurate price forecasts help to ensure that renewable energy is integrated efficiently into the grid.</a:t>
            </a:r>
          </a:p>
          <a:p>
            <a:pPr algn="l">
              <a:buFont typeface="+mj-lt"/>
              <a:buAutoNum type="arabicPeriod"/>
            </a:pPr>
            <a:r>
              <a:rPr lang="en-GB" b="0" i="0" dirty="0">
                <a:solidFill>
                  <a:srgbClr val="D1D5DB"/>
                </a:solidFill>
                <a:effectLst/>
                <a:latin typeface="Söhne"/>
              </a:rPr>
              <a:t>Risk management: Predicting electricity prices is also important for risk management. Energy companies and investors can use price forecasts to manage risks associated with fluctuations in the energy market and to make informed decisions about investments.</a:t>
            </a:r>
          </a:p>
          <a:p>
            <a:pPr marL="0" marR="0" indent="0" algn="l" defTabSz="914400" rtl="0" eaLnBrk="0" fontAlgn="base" latinLnBrk="0" hangingPunct="0">
              <a:lnSpc>
                <a:spcPct val="100000"/>
              </a:lnSpc>
              <a:spcBef>
                <a:spcPct val="30000"/>
              </a:spcBef>
              <a:spcAft>
                <a:spcPct val="0"/>
              </a:spcAft>
              <a:buClrTx/>
              <a:buSzTx/>
              <a:buFontTx/>
              <a:buNone/>
              <a:tabLst/>
              <a:defRPr/>
            </a:pPr>
            <a:endParaRPr lang="da-DK" dirty="0"/>
          </a:p>
        </p:txBody>
      </p:sp>
      <p:sp>
        <p:nvSpPr>
          <p:cNvPr id="4" name="Pladsholder til slidenummer 3"/>
          <p:cNvSpPr>
            <a:spLocks noGrp="1"/>
          </p:cNvSpPr>
          <p:nvPr>
            <p:ph type="sldNum" sz="quarter" idx="5"/>
          </p:nvPr>
        </p:nvSpPr>
        <p:spPr/>
        <p:txBody>
          <a:bodyPr/>
          <a:lstStyle/>
          <a:p>
            <a:pPr>
              <a:defRPr/>
            </a:pPr>
            <a:fld id="{72C160C3-3AB6-49C1-8001-AFDAD271EB5B}" type="slidenum">
              <a:rPr lang="en-GB" smtClean="0"/>
              <a:pPr>
                <a:defRPr/>
              </a:pPr>
              <a:t>2</a:t>
            </a:fld>
            <a:endParaRPr lang="en-GB" dirty="0"/>
          </a:p>
        </p:txBody>
      </p:sp>
    </p:spTree>
    <p:extLst>
      <p:ext uri="{BB962C8B-B14F-4D97-AF65-F5344CB8AC3E}">
        <p14:creationId xmlns:p14="http://schemas.microsoft.com/office/powerpoint/2010/main" val="378263581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bin"/><Relationship Id="rId1" Type="http://schemas.openxmlformats.org/officeDocument/2006/relationships/slideMaster" Target="../slideMasters/slideMaster1.xml"/><Relationship Id="rId5" Type="http://schemas.openxmlformats.org/officeDocument/2006/relationships/image" Target="../media/image7.emf"/><Relationship Id="rId4" Type="http://schemas.openxmlformats.org/officeDocument/2006/relationships/image" Target="../media/image6.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5.emf"/><Relationship Id="rId1" Type="http://schemas.openxmlformats.org/officeDocument/2006/relationships/slideMaster" Target="../slideMasters/slideMaster1.xml"/><Relationship Id="rId4" Type="http://schemas.openxmlformats.org/officeDocument/2006/relationships/image" Target="../media/image6.emf"/></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5.emf"/><Relationship Id="rId1" Type="http://schemas.openxmlformats.org/officeDocument/2006/relationships/slideMaster" Target="../slideMasters/slideMaster1.xml"/><Relationship Id="rId4" Type="http://schemas.openxmlformats.org/officeDocument/2006/relationships/image" Target="../media/image6.emf"/></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eldias">
    <p:spTree>
      <p:nvGrpSpPr>
        <p:cNvPr id="1" name=""/>
        <p:cNvGrpSpPr/>
        <p:nvPr/>
      </p:nvGrpSpPr>
      <p:grpSpPr>
        <a:xfrm>
          <a:off x="0" y="0"/>
          <a:ext cx="0" cy="0"/>
          <a:chOff x="0" y="0"/>
          <a:chExt cx="0" cy="0"/>
        </a:xfrm>
      </p:grpSpPr>
      <p:pic>
        <p:nvPicPr>
          <p:cNvPr id="54" name="Farvet baggrund"/>
          <p:cNvPicPr preferRelativeResize="0">
            <a:picLocks/>
          </p:cNvPicPr>
          <p:nvPr userDrawn="1"/>
        </p:nvPicPr>
        <p:blipFill>
          <a:blip r:embed="rId2">
            <a:extLst>
              <a:ext uri="{28A0092B-C50C-407E-A947-70E740481C1C}">
                <a14:useLocalDpi xmlns:a14="http://schemas.microsoft.com/office/drawing/2010/main"/>
              </a:ext>
            </a:extLst>
          </a:blip>
          <a:stretch>
            <a:fillRect/>
          </a:stretch>
        </p:blipFill>
        <p:spPr>
          <a:xfrm>
            <a:off x="0" y="0"/>
            <a:ext cx="12188825" cy="6858000"/>
          </a:xfrm>
          <a:prstGeom prst="rect">
            <a:avLst/>
          </a:prstGeom>
          <a:solidFill>
            <a:schemeClr val="tx2"/>
          </a:solidFill>
        </p:spPr>
      </p:pic>
      <p:sp>
        <p:nvSpPr>
          <p:cNvPr id="34819" name="Title 1"/>
          <p:cNvSpPr>
            <a:spLocks noGrp="1" noChangeArrowheads="1"/>
          </p:cNvSpPr>
          <p:nvPr>
            <p:ph type="ctrTitle"/>
          </p:nvPr>
        </p:nvSpPr>
        <p:spPr>
          <a:xfrm>
            <a:off x="985838" y="2482343"/>
            <a:ext cx="10220325" cy="1661993"/>
          </a:xfrm>
        </p:spPr>
        <p:txBody>
          <a:bodyPr wrap="square" anchor="ctr" anchorCtr="0">
            <a:spAutoFit/>
          </a:bodyPr>
          <a:lstStyle>
            <a:lvl1pPr>
              <a:lnSpc>
                <a:spcPct val="90000"/>
              </a:lnSpc>
              <a:defRPr sz="6000" baseline="0">
                <a:solidFill>
                  <a:schemeClr val="bg1"/>
                </a:solidFill>
                <a:latin typeface="AU Passata Light" panose="020B0303030902030804" pitchFamily="34" charset="0"/>
              </a:defRPr>
            </a:lvl1pPr>
          </a:lstStyle>
          <a:p>
            <a:r>
              <a:rPr lang="da-DK" dirty="0"/>
              <a:t>Click to edit Master title style</a:t>
            </a:r>
            <a:endParaRPr lang="da-DK"/>
          </a:p>
        </p:txBody>
      </p:sp>
      <p:sp>
        <p:nvSpPr>
          <p:cNvPr id="33" name="OFF_logo2Computed"/>
          <p:cNvSpPr txBox="1">
            <a:spLocks noChangeArrowheads="1"/>
          </p:cNvSpPr>
          <p:nvPr userDrawn="1"/>
        </p:nvSpPr>
        <p:spPr bwMode="auto">
          <a:xfrm>
            <a:off x="972000" y="5997600"/>
            <a:ext cx="2350045" cy="676612"/>
          </a:xfrm>
          <a:prstGeom prst="rect">
            <a:avLst/>
          </a:prstGeom>
          <a:noFill/>
          <a:ln w="1778" algn="ctr">
            <a:noFill/>
            <a:miter lim="800000"/>
            <a:headEnd/>
            <a:tailEnd/>
          </a:ln>
          <a:effectLst/>
        </p:spPr>
        <p:txBody>
          <a:bodyPr wrap="square" lIns="0" tIns="583200" rIns="0" bIns="0">
            <a:spAutoFit/>
          </a:bodyPr>
          <a:lstStyle/>
          <a:p>
            <a:pPr>
              <a:lnSpc>
                <a:spcPct val="95000"/>
              </a:lnSpc>
              <a:defRPr/>
            </a:pPr>
            <a:endParaRPr lang="da-DK" sz="600" cap="all" spc="40" baseline="0" dirty="0">
              <a:solidFill>
                <a:schemeClr val="bg1"/>
              </a:solidFill>
              <a:latin typeface="AU Passata Light" pitchFamily="34" charset="0"/>
            </a:endParaRPr>
          </a:p>
        </p:txBody>
      </p:sp>
      <p:sp>
        <p:nvSpPr>
          <p:cNvPr id="39" name="OFF_logo1Computed"/>
          <p:cNvSpPr/>
          <p:nvPr userDrawn="1"/>
        </p:nvSpPr>
        <p:spPr bwMode="auto">
          <a:xfrm>
            <a:off x="971999" y="5997600"/>
            <a:ext cx="65" cy="451123"/>
          </a:xfrm>
          <a:prstGeom prst="rect">
            <a:avLst/>
          </a:prstGeom>
          <a:noFill/>
          <a:ln w="1778" cap="flat" cmpd="sng" algn="ctr">
            <a:noFill/>
            <a:prstDash val="solid"/>
            <a:round/>
            <a:headEnd type="none" w="med" len="med"/>
            <a:tailEnd type="none" w="med" len="med"/>
          </a:ln>
          <a:effectLst/>
        </p:spPr>
        <p:txBody>
          <a:bodyPr vert="horz" wrap="none" lIns="0" tIns="309600" rIns="0" bIns="0" numCol="1" rtlCol="0" anchor="t" anchorCtr="0" compatLnSpc="1">
            <a:prstTxWarp prst="textNoShape">
              <a:avLst/>
            </a:prstTxWarp>
            <a:spAutoFit/>
          </a:bodyPr>
          <a:lstStyle/>
          <a:p>
            <a:pPr marL="0" marR="0" indent="0" algn="l" defTabSz="914400" rtl="0" eaLnBrk="1" fontAlgn="base" latinLnBrk="0" hangingPunct="1">
              <a:lnSpc>
                <a:spcPct val="90000"/>
              </a:lnSpc>
              <a:spcBef>
                <a:spcPct val="0"/>
              </a:spcBef>
              <a:spcAft>
                <a:spcPct val="0"/>
              </a:spcAft>
              <a:buClrTx/>
              <a:buSzTx/>
              <a:buFont typeface="AU Passata" pitchFamily="34" charset="0"/>
              <a:buNone/>
              <a:tabLst/>
            </a:pPr>
            <a:r>
              <a:rPr kumimoji="0" lang="da-DK" sz="1000" b="0" i="0" u="none" strike="noStrike" cap="all" normalizeH="0" baseline="0" noProof="1">
                <a:ln>
                  <a:noFill/>
                </a:ln>
                <a:solidFill>
                  <a:schemeClr val="bg1"/>
                </a:solidFill>
                <a:effectLst/>
                <a:latin typeface="AU Passata" pitchFamily="34" charset="0"/>
              </a:rPr>
              <a:t>Aarhus
Universitet</a:t>
            </a:r>
          </a:p>
        </p:txBody>
      </p:sp>
      <p:pic>
        <p:nvPicPr>
          <p:cNvPr id="16" name="Au logo"/>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02400" y="5997600"/>
            <a:ext cx="557569" cy="558000"/>
          </a:xfrm>
          <a:prstGeom prst="rect">
            <a:avLst/>
          </a:prstGeom>
        </p:spPr>
      </p:pic>
      <p:pic>
        <p:nvPicPr>
          <p:cNvPr id="1069947027" name="SecondaryLogo"/>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0206000" y="5997600"/>
            <a:ext cx="1658237" cy="558000"/>
          </a:xfrm>
          <a:prstGeom prst="rect">
            <a:avLst/>
          </a:prstGeom>
        </p:spPr>
      </p:pic>
      <p:pic>
        <p:nvPicPr>
          <p:cNvPr id="18" name="Billede streg"/>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a:off x="6073200" y="5997600"/>
            <a:ext cx="71734" cy="557999"/>
          </a:xfrm>
          <a:prstGeom prst="rect">
            <a:avLst/>
          </a:prstGeom>
        </p:spPr>
      </p:pic>
      <p:sp>
        <p:nvSpPr>
          <p:cNvPr id="4" name="Slide Number Placeholder 3"/>
          <p:cNvSpPr>
            <a:spLocks noGrp="1"/>
          </p:cNvSpPr>
          <p:nvPr>
            <p:ph type="sldNum" sz="quarter" idx="12"/>
          </p:nvPr>
        </p:nvSpPr>
        <p:spPr>
          <a:xfrm>
            <a:off x="11807992" y="6581497"/>
            <a:ext cx="252000" cy="153888"/>
          </a:xfrm>
        </p:spPr>
        <p:txBody>
          <a:bodyPr/>
          <a:lstStyle>
            <a:lvl1pPr>
              <a:defRPr>
                <a:solidFill>
                  <a:schemeClr val="bg1"/>
                </a:solidFill>
              </a:defRPr>
            </a:lvl1pPr>
          </a:lstStyle>
          <a:p>
            <a:pPr>
              <a:defRPr/>
            </a:pPr>
            <a:fld id="{E90C1E0A-682D-40DC-B1EA-26C007FDC330}" type="slidenum">
              <a:rPr lang="da-DK" smtClean="0"/>
              <a:pPr>
                <a:defRPr/>
              </a:pPr>
              <a:t>‹nr.›</a:t>
            </a:fld>
            <a:endParaRPr lang="da-DK" dirty="0"/>
          </a:p>
        </p:txBody>
      </p:sp>
      <p:sp>
        <p:nvSpPr>
          <p:cNvPr id="2" name="Date Placeholder 1" hidden="1"/>
          <p:cNvSpPr>
            <a:spLocks noGrp="1"/>
          </p:cNvSpPr>
          <p:nvPr>
            <p:ph type="dt" sz="half" idx="10"/>
          </p:nvPr>
        </p:nvSpPr>
        <p:spPr/>
        <p:txBody>
          <a:bodyPr/>
          <a:lstStyle/>
          <a:p>
            <a:fld id="{78417F83-4CBA-48F2-BAD0-783AE3701E32}" type="datetimeFigureOut">
              <a:rPr lang="da-DK" smtClean="0"/>
              <a:pPr/>
              <a:t>27.02.2023</a:t>
            </a:fld>
            <a:r>
              <a:rPr lang="da-DK" dirty="0"/>
              <a:t>03-09-2019</a:t>
            </a:r>
          </a:p>
        </p:txBody>
      </p:sp>
      <p:sp>
        <p:nvSpPr>
          <p:cNvPr id="3" name="Footer Placeholder 2" hidden="1"/>
          <p:cNvSpPr>
            <a:spLocks noGrp="1"/>
          </p:cNvSpPr>
          <p:nvPr>
            <p:ph type="ftr" sz="quarter" idx="11"/>
          </p:nvPr>
        </p:nvSpPr>
        <p:spPr/>
        <p:txBody>
          <a:bodyPr/>
          <a:lstStyle/>
          <a:p>
            <a:endParaRPr lang="da-DK" dirty="0"/>
          </a:p>
        </p:txBody>
      </p:sp>
      <p:sp>
        <p:nvSpPr>
          <p:cNvPr id="17" name="FLD_Event">
            <a:extLst>
              <a:ext uri="{FF2B5EF4-FFF2-40B4-BE49-F238E27FC236}">
                <a16:creationId xmlns:a16="http://schemas.microsoft.com/office/drawing/2014/main" id="{4C2B3F3C-C697-7C46-A72D-1994266E1B46}"/>
              </a:ext>
            </a:extLst>
          </p:cNvPr>
          <p:cNvSpPr txBox="1">
            <a:spLocks noChangeArrowheads="1"/>
          </p:cNvSpPr>
          <p:nvPr userDrawn="1"/>
        </p:nvSpPr>
        <p:spPr bwMode="auto">
          <a:xfrm>
            <a:off x="3691333" y="5997600"/>
            <a:ext cx="2271840" cy="447676"/>
          </a:xfrm>
          <a:prstGeom prst="rect">
            <a:avLst/>
          </a:prstGeom>
          <a:noFill/>
          <a:ln w="1778" algn="ctr">
            <a:noFill/>
            <a:miter lim="800000"/>
            <a:headEnd/>
            <a:tailEnd/>
          </a:ln>
          <a:effectLst/>
        </p:spPr>
        <p:txBody>
          <a:bodyPr wrap="square" lIns="0" tIns="342000" rIns="0" bIns="0" anchor="t" anchorCtr="0">
            <a:spAutoFit/>
          </a:bodyPr>
          <a:lstStyle/>
          <a:p>
            <a:pPr algn="r">
              <a:lnSpc>
                <a:spcPct val="95000"/>
              </a:lnSpc>
              <a:defRPr/>
            </a:pPr>
            <a:r>
              <a:rPr lang="da-DK" sz="700" b="0" cap="all" baseline="0" dirty="0">
                <a:solidFill>
                  <a:schemeClr val="bg1"/>
                </a:solidFill>
                <a:latin typeface="+mn-lt"/>
              </a:rPr>
              <a:t>AU PRÆSENTATION</a:t>
            </a:r>
          </a:p>
        </p:txBody>
      </p:sp>
      <p:sp>
        <p:nvSpPr>
          <p:cNvPr id="19" name="USR_Name">
            <a:extLst>
              <a:ext uri="{FF2B5EF4-FFF2-40B4-BE49-F238E27FC236}">
                <a16:creationId xmlns:a16="http://schemas.microsoft.com/office/drawing/2014/main" id="{1033ADE8-3E6C-6E46-97DD-8E28D95F4056}"/>
              </a:ext>
            </a:extLst>
          </p:cNvPr>
          <p:cNvSpPr txBox="1">
            <a:spLocks noChangeArrowheads="1"/>
          </p:cNvSpPr>
          <p:nvPr userDrawn="1"/>
        </p:nvSpPr>
        <p:spPr bwMode="auto">
          <a:xfrm>
            <a:off x="6240044" y="5997600"/>
            <a:ext cx="2982416" cy="444040"/>
          </a:xfrm>
          <a:prstGeom prst="rect">
            <a:avLst/>
          </a:prstGeom>
          <a:noFill/>
          <a:ln w="1778" algn="ctr">
            <a:noFill/>
            <a:miter lim="800000"/>
            <a:headEnd/>
            <a:tailEnd/>
          </a:ln>
          <a:effectLst/>
        </p:spPr>
        <p:txBody>
          <a:bodyPr lIns="0" tIns="342000" rIns="0" bIns="0" anchor="t" anchorCtr="0">
            <a:spAutoFit/>
          </a:bodyPr>
          <a:lstStyle/>
          <a:p>
            <a:pPr algn="l">
              <a:lnSpc>
                <a:spcPct val="95000"/>
              </a:lnSpc>
              <a:defRPr/>
            </a:pPr>
            <a:r>
              <a:rPr lang="da-DK" sz="700" b="0" cap="all" baseline="0" dirty="0">
                <a:solidFill>
                  <a:schemeClr val="bg1"/>
                </a:solidFill>
                <a:latin typeface="+mn-lt"/>
              </a:rPr>
              <a:t>INDSÆT NAVN</a:t>
            </a:r>
          </a:p>
        </p:txBody>
      </p:sp>
      <p:sp>
        <p:nvSpPr>
          <p:cNvPr id="20" name="USR_Title">
            <a:extLst>
              <a:ext uri="{FF2B5EF4-FFF2-40B4-BE49-F238E27FC236}">
                <a16:creationId xmlns:a16="http://schemas.microsoft.com/office/drawing/2014/main" id="{4843345F-1C6E-BC48-B80F-FBC91E7DF280}"/>
              </a:ext>
            </a:extLst>
          </p:cNvPr>
          <p:cNvSpPr txBox="1">
            <a:spLocks noChangeArrowheads="1"/>
          </p:cNvSpPr>
          <p:nvPr userDrawn="1"/>
        </p:nvSpPr>
        <p:spPr bwMode="auto">
          <a:xfrm>
            <a:off x="6240044" y="5997600"/>
            <a:ext cx="2982416" cy="582176"/>
          </a:xfrm>
          <a:prstGeom prst="rect">
            <a:avLst/>
          </a:prstGeom>
          <a:noFill/>
          <a:ln w="1778" algn="ctr">
            <a:noFill/>
            <a:miter lim="800000"/>
            <a:headEnd/>
            <a:tailEnd/>
          </a:ln>
          <a:effectLst/>
        </p:spPr>
        <p:txBody>
          <a:bodyPr lIns="0" tIns="475200" rIns="0" bIns="0" anchor="t" anchorCtr="0">
            <a:spAutoFit/>
          </a:bodyPr>
          <a:lstStyle/>
          <a:p>
            <a:pPr algn="l">
              <a:lnSpc>
                <a:spcPct val="95000"/>
              </a:lnSpc>
              <a:defRPr/>
            </a:pPr>
            <a:r>
              <a:rPr lang="da-DK" sz="700" b="0" cap="all" baseline="0" dirty="0">
                <a:solidFill>
                  <a:schemeClr val="bg1"/>
                </a:solidFill>
                <a:latin typeface="+mn-lt"/>
              </a:rPr>
              <a:t>INDSÆT TITEL</a:t>
            </a:r>
          </a:p>
        </p:txBody>
      </p:sp>
      <p:sp>
        <p:nvSpPr>
          <p:cNvPr id="21" name="Date_DateCustomA">
            <a:extLst>
              <a:ext uri="{FF2B5EF4-FFF2-40B4-BE49-F238E27FC236}">
                <a16:creationId xmlns:a16="http://schemas.microsoft.com/office/drawing/2014/main" id="{049635C5-7697-4949-B230-A6051E7DA129}"/>
              </a:ext>
            </a:extLst>
          </p:cNvPr>
          <p:cNvSpPr txBox="1">
            <a:spLocks noChangeArrowheads="1"/>
          </p:cNvSpPr>
          <p:nvPr userDrawn="1"/>
        </p:nvSpPr>
        <p:spPr bwMode="auto">
          <a:xfrm>
            <a:off x="3691333" y="5997600"/>
            <a:ext cx="2271840" cy="582176"/>
          </a:xfrm>
          <a:prstGeom prst="rect">
            <a:avLst/>
          </a:prstGeom>
          <a:noFill/>
          <a:ln w="1778" algn="ctr">
            <a:noFill/>
            <a:miter lim="800000"/>
            <a:headEnd/>
            <a:tailEnd/>
          </a:ln>
          <a:effectLst/>
        </p:spPr>
        <p:txBody>
          <a:bodyPr wrap="square" lIns="0" tIns="475200" rIns="0" bIns="0" anchor="t" anchorCtr="0">
            <a:spAutoFit/>
          </a:bodyPr>
          <a:lstStyle/>
          <a:p>
            <a:pPr algn="r">
              <a:lnSpc>
                <a:spcPct val="95000"/>
              </a:lnSpc>
              <a:defRPr/>
            </a:pPr>
            <a:r>
              <a:rPr lang="da-DK" sz="700" b="0" cap="all" baseline="0" dirty="0">
                <a:solidFill>
                  <a:schemeClr val="bg1"/>
                </a:solidFill>
                <a:latin typeface="+mn-lt"/>
              </a:rPr>
              <a:t>INDSÆT DATO</a:t>
            </a:r>
          </a:p>
        </p:txBody>
      </p:sp>
    </p:spTree>
  </p:cSld>
  <p:clrMapOvr>
    <a:masterClrMapping/>
  </p:clrMapOvr>
  <mc:AlternateContent xmlns:mc="http://schemas.openxmlformats.org/markup-compatibility/2006" xmlns:p14="http://schemas.microsoft.com/office/powerpoint/2010/main">
    <mc:Choice Requires="p14">
      <p:transition spd="slow" p14:dur="1500">
        <p:fade/>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ree pictures">
    <p:spTree>
      <p:nvGrpSpPr>
        <p:cNvPr id="1" name=""/>
        <p:cNvGrpSpPr/>
        <p:nvPr/>
      </p:nvGrpSpPr>
      <p:grpSpPr>
        <a:xfrm>
          <a:off x="0" y="0"/>
          <a:ext cx="0" cy="0"/>
          <a:chOff x="0" y="0"/>
          <a:chExt cx="0" cy="0"/>
        </a:xfrm>
      </p:grpSpPr>
      <p:sp>
        <p:nvSpPr>
          <p:cNvPr id="4" name="Picture Placeholder 1"/>
          <p:cNvSpPr>
            <a:spLocks noGrp="1"/>
          </p:cNvSpPr>
          <p:nvPr>
            <p:ph type="pic" sz="quarter" idx="11" hasCustomPrompt="1"/>
          </p:nvPr>
        </p:nvSpPr>
        <p:spPr>
          <a:xfrm>
            <a:off x="316800" y="316800"/>
            <a:ext cx="5644800" cy="2653200"/>
          </a:xfrm>
          <a:solidFill>
            <a:schemeClr val="bg1"/>
          </a:solidFill>
        </p:spPr>
        <p:txBody>
          <a:bodyPr/>
          <a:lstStyle>
            <a:lvl1pPr marL="0" indent="0">
              <a:buFontTx/>
              <a:buNone/>
              <a:defRPr b="0"/>
            </a:lvl1pPr>
          </a:lstStyle>
          <a:p>
            <a:r>
              <a:rPr lang="da-DK" dirty="0"/>
              <a:t>Click here and add image via Templafy Image Library</a:t>
            </a:r>
            <a:endParaRPr lang="da-DK"/>
          </a:p>
        </p:txBody>
      </p:sp>
      <p:sp>
        <p:nvSpPr>
          <p:cNvPr id="7" name="Picture Placeholder 2"/>
          <p:cNvSpPr>
            <a:spLocks noGrp="1"/>
          </p:cNvSpPr>
          <p:nvPr>
            <p:ph type="pic" sz="quarter" idx="13" hasCustomPrompt="1"/>
          </p:nvPr>
        </p:nvSpPr>
        <p:spPr>
          <a:xfrm>
            <a:off x="316800" y="3237372"/>
            <a:ext cx="5644800" cy="2653200"/>
          </a:xfrm>
        </p:spPr>
        <p:txBody>
          <a:bodyPr/>
          <a:lstStyle>
            <a:lvl1pPr marL="0" indent="0">
              <a:buFontTx/>
              <a:buNone/>
              <a:defRPr b="0"/>
            </a:lvl1pPr>
          </a:lstStyle>
          <a:p>
            <a:r>
              <a:rPr lang="da-DK" dirty="0"/>
              <a:t>Click here and add image via Templafy Image Library</a:t>
            </a:r>
            <a:endParaRPr lang="da-DK"/>
          </a:p>
        </p:txBody>
      </p:sp>
      <p:sp>
        <p:nvSpPr>
          <p:cNvPr id="5" name="Picture Placeholder 3"/>
          <p:cNvSpPr>
            <a:spLocks noGrp="1"/>
          </p:cNvSpPr>
          <p:nvPr>
            <p:ph type="pic" sz="quarter" idx="12" hasCustomPrompt="1"/>
          </p:nvPr>
        </p:nvSpPr>
        <p:spPr>
          <a:xfrm>
            <a:off x="6231600" y="316800"/>
            <a:ext cx="5644800" cy="5583600"/>
          </a:xfrm>
        </p:spPr>
        <p:txBody>
          <a:bodyPr/>
          <a:lstStyle>
            <a:lvl1pPr marL="0" indent="0">
              <a:buFontTx/>
              <a:buNone/>
              <a:defRPr b="0"/>
            </a:lvl1pPr>
          </a:lstStyle>
          <a:p>
            <a:r>
              <a:rPr lang="da-DK" dirty="0"/>
              <a:t>Click here and add image via Templafy Image Library</a:t>
            </a:r>
            <a:endParaRPr lang="da-DK"/>
          </a:p>
        </p:txBody>
      </p:sp>
      <p:sp>
        <p:nvSpPr>
          <p:cNvPr id="10" name="Slide Number Placeholder 9"/>
          <p:cNvSpPr>
            <a:spLocks noGrp="1"/>
          </p:cNvSpPr>
          <p:nvPr>
            <p:ph type="sldNum" sz="quarter" idx="16"/>
          </p:nvPr>
        </p:nvSpPr>
        <p:spPr>
          <a:xfrm>
            <a:off x="11807992" y="6581497"/>
            <a:ext cx="252000" cy="153888"/>
          </a:xfrm>
        </p:spPr>
        <p:txBody>
          <a:bodyPr/>
          <a:lstStyle/>
          <a:p>
            <a:pPr>
              <a:defRPr/>
            </a:pPr>
            <a:fld id="{E90C1E0A-682D-40DC-B1EA-26C007FDC330}" type="slidenum">
              <a:rPr lang="da-DK" smtClean="0"/>
              <a:pPr>
                <a:defRPr/>
              </a:pPr>
              <a:t>‹nr.›</a:t>
            </a:fld>
            <a:endParaRPr lang="da-DK" dirty="0"/>
          </a:p>
        </p:txBody>
      </p:sp>
      <p:sp>
        <p:nvSpPr>
          <p:cNvPr id="8" name="Date Placeholder 7" hidden="1"/>
          <p:cNvSpPr>
            <a:spLocks noGrp="1"/>
          </p:cNvSpPr>
          <p:nvPr>
            <p:ph type="dt" sz="half" idx="14"/>
          </p:nvPr>
        </p:nvSpPr>
        <p:spPr/>
        <p:txBody>
          <a:bodyPr/>
          <a:lstStyle/>
          <a:p>
            <a:fld id="{78417F83-4CBA-48F2-BAD0-783AE3701E32}" type="datetimeFigureOut">
              <a:rPr lang="da-DK" smtClean="0"/>
              <a:pPr/>
              <a:t>27.02.2023</a:t>
            </a:fld>
            <a:r>
              <a:rPr lang="da-DK" dirty="0"/>
              <a:t>03-09-2019</a:t>
            </a:r>
          </a:p>
        </p:txBody>
      </p:sp>
      <p:sp>
        <p:nvSpPr>
          <p:cNvPr id="9" name="Footer Placeholder 8" hidden="1"/>
          <p:cNvSpPr>
            <a:spLocks noGrp="1"/>
          </p:cNvSpPr>
          <p:nvPr>
            <p:ph type="ftr" sz="quarter" idx="15"/>
          </p:nvPr>
        </p:nvSpPr>
        <p:spPr/>
        <p:txBody>
          <a:bodyPr/>
          <a:lstStyle/>
          <a:p>
            <a:endParaRPr lang="da-DK" dirty="0"/>
          </a:p>
        </p:txBody>
      </p:sp>
    </p:spTree>
    <p:extLst>
      <p:ext uri="{BB962C8B-B14F-4D97-AF65-F5344CB8AC3E}">
        <p14:creationId xmlns:p14="http://schemas.microsoft.com/office/powerpoint/2010/main" val="2260751815"/>
      </p:ext>
    </p:extLst>
  </p:cSld>
  <p:clrMapOvr>
    <a:masterClrMapping/>
  </p:clrMapOvr>
  <mc:AlternateContent xmlns:mc="http://schemas.openxmlformats.org/markup-compatibility/2006" xmlns:p14="http://schemas.microsoft.com/office/powerpoint/2010/main">
    <mc:Choice Requires="p14">
      <p:transition spd="slow" p14:dur="1500">
        <p:fade/>
      </p:transition>
    </mc:Choice>
    <mc:Fallback xmlns="">
      <p:transition spd="slow">
        <p:fade/>
      </p:transition>
    </mc:Fallback>
  </mc:AlternateContent>
  <p:extLst>
    <p:ext uri="{DCECCB84-F9BA-43D5-87BE-67443E8EF086}">
      <p15:sldGuideLst xmlns:p15="http://schemas.microsoft.com/office/powerpoint/2012/main">
        <p15:guide id="1" pos="3922" userDrawn="1">
          <p15:clr>
            <a:srgbClr val="A4A3A4"/>
          </p15:clr>
        </p15:guide>
        <p15:guide id="2" pos="3755" userDrawn="1">
          <p15:clr>
            <a:srgbClr val="A4A3A4"/>
          </p15:clr>
        </p15:guide>
        <p15:guide id="3" orient="horz" pos="2039" userDrawn="1">
          <p15:clr>
            <a:srgbClr val="A4A3A4"/>
          </p15:clr>
        </p15:guide>
        <p15:guide id="4" orient="horz" pos="1872" userDrawn="1">
          <p15:clr>
            <a:srgbClr val="A4A3A4"/>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hree pictures II">
    <p:spTree>
      <p:nvGrpSpPr>
        <p:cNvPr id="1" name=""/>
        <p:cNvGrpSpPr/>
        <p:nvPr/>
      </p:nvGrpSpPr>
      <p:grpSpPr>
        <a:xfrm>
          <a:off x="0" y="0"/>
          <a:ext cx="0" cy="0"/>
          <a:chOff x="0" y="0"/>
          <a:chExt cx="0" cy="0"/>
        </a:xfrm>
      </p:grpSpPr>
      <p:sp>
        <p:nvSpPr>
          <p:cNvPr id="5" name="Picture Placeholder 1"/>
          <p:cNvSpPr>
            <a:spLocks noGrp="1"/>
          </p:cNvSpPr>
          <p:nvPr>
            <p:ph type="pic" sz="quarter" idx="12" hasCustomPrompt="1"/>
          </p:nvPr>
        </p:nvSpPr>
        <p:spPr>
          <a:xfrm>
            <a:off x="316800" y="316800"/>
            <a:ext cx="5644800" cy="5583600"/>
          </a:xfrm>
          <a:solidFill>
            <a:schemeClr val="bg1"/>
          </a:solidFill>
        </p:spPr>
        <p:txBody>
          <a:bodyPr/>
          <a:lstStyle>
            <a:lvl1pPr marL="0" indent="0">
              <a:buFontTx/>
              <a:buNone/>
              <a:defRPr b="0"/>
            </a:lvl1pPr>
          </a:lstStyle>
          <a:p>
            <a:r>
              <a:rPr lang="da-DK" dirty="0"/>
              <a:t>Click here and add image via Templafy Image Library</a:t>
            </a:r>
            <a:endParaRPr lang="da-DK"/>
          </a:p>
        </p:txBody>
      </p:sp>
      <p:sp>
        <p:nvSpPr>
          <p:cNvPr id="4" name="Picture Placeholder 2"/>
          <p:cNvSpPr>
            <a:spLocks noGrp="1"/>
          </p:cNvSpPr>
          <p:nvPr>
            <p:ph type="pic" sz="quarter" idx="11" hasCustomPrompt="1"/>
          </p:nvPr>
        </p:nvSpPr>
        <p:spPr>
          <a:xfrm>
            <a:off x="6231600" y="316800"/>
            <a:ext cx="5644800" cy="2653200"/>
          </a:xfrm>
        </p:spPr>
        <p:txBody>
          <a:bodyPr/>
          <a:lstStyle>
            <a:lvl1pPr marL="0" indent="0">
              <a:buFontTx/>
              <a:buNone/>
              <a:defRPr b="0"/>
            </a:lvl1pPr>
          </a:lstStyle>
          <a:p>
            <a:r>
              <a:rPr lang="da-DK" dirty="0"/>
              <a:t>Click here and add image via Templafy Image Library</a:t>
            </a:r>
            <a:endParaRPr lang="da-DK"/>
          </a:p>
        </p:txBody>
      </p:sp>
      <p:sp>
        <p:nvSpPr>
          <p:cNvPr id="7" name="Picture Placeholder 3"/>
          <p:cNvSpPr>
            <a:spLocks noGrp="1"/>
          </p:cNvSpPr>
          <p:nvPr>
            <p:ph type="pic" sz="quarter" idx="13" hasCustomPrompt="1"/>
          </p:nvPr>
        </p:nvSpPr>
        <p:spPr>
          <a:xfrm>
            <a:off x="6231600" y="3237372"/>
            <a:ext cx="5644800" cy="2653200"/>
          </a:xfrm>
        </p:spPr>
        <p:txBody>
          <a:bodyPr/>
          <a:lstStyle>
            <a:lvl1pPr marL="0" indent="0">
              <a:buFontTx/>
              <a:buNone/>
              <a:defRPr b="0"/>
            </a:lvl1pPr>
          </a:lstStyle>
          <a:p>
            <a:r>
              <a:rPr lang="da-DK" dirty="0"/>
              <a:t>Click here and add image via Templafy Image Library</a:t>
            </a:r>
            <a:endParaRPr lang="da-DK"/>
          </a:p>
        </p:txBody>
      </p:sp>
      <p:sp>
        <p:nvSpPr>
          <p:cNvPr id="10" name="Slide Number Placeholder 9"/>
          <p:cNvSpPr>
            <a:spLocks noGrp="1"/>
          </p:cNvSpPr>
          <p:nvPr>
            <p:ph type="sldNum" sz="quarter" idx="16"/>
          </p:nvPr>
        </p:nvSpPr>
        <p:spPr>
          <a:xfrm>
            <a:off x="11807992" y="6581497"/>
            <a:ext cx="252000" cy="153888"/>
          </a:xfrm>
        </p:spPr>
        <p:txBody>
          <a:bodyPr/>
          <a:lstStyle/>
          <a:p>
            <a:pPr>
              <a:defRPr/>
            </a:pPr>
            <a:fld id="{E90C1E0A-682D-40DC-B1EA-26C007FDC330}" type="slidenum">
              <a:rPr lang="da-DK" smtClean="0"/>
              <a:pPr>
                <a:defRPr/>
              </a:pPr>
              <a:t>‹nr.›</a:t>
            </a:fld>
            <a:endParaRPr lang="da-DK" dirty="0"/>
          </a:p>
        </p:txBody>
      </p:sp>
      <p:sp>
        <p:nvSpPr>
          <p:cNvPr id="8" name="Date Placeholder 7" hidden="1"/>
          <p:cNvSpPr>
            <a:spLocks noGrp="1"/>
          </p:cNvSpPr>
          <p:nvPr>
            <p:ph type="dt" sz="half" idx="14"/>
          </p:nvPr>
        </p:nvSpPr>
        <p:spPr/>
        <p:txBody>
          <a:bodyPr/>
          <a:lstStyle/>
          <a:p>
            <a:fld id="{78417F83-4CBA-48F2-BAD0-783AE3701E32}" type="datetimeFigureOut">
              <a:rPr lang="da-DK" smtClean="0"/>
              <a:pPr/>
              <a:t>27.02.2023</a:t>
            </a:fld>
            <a:r>
              <a:rPr lang="da-DK" dirty="0"/>
              <a:t>03-09-2019</a:t>
            </a:r>
          </a:p>
        </p:txBody>
      </p:sp>
      <p:sp>
        <p:nvSpPr>
          <p:cNvPr id="9" name="Footer Placeholder 8" hidden="1"/>
          <p:cNvSpPr>
            <a:spLocks noGrp="1"/>
          </p:cNvSpPr>
          <p:nvPr>
            <p:ph type="ftr" sz="quarter" idx="15"/>
          </p:nvPr>
        </p:nvSpPr>
        <p:spPr/>
        <p:txBody>
          <a:bodyPr/>
          <a:lstStyle/>
          <a:p>
            <a:endParaRPr lang="da-DK" dirty="0"/>
          </a:p>
        </p:txBody>
      </p:sp>
    </p:spTree>
    <p:extLst>
      <p:ext uri="{BB962C8B-B14F-4D97-AF65-F5344CB8AC3E}">
        <p14:creationId xmlns:p14="http://schemas.microsoft.com/office/powerpoint/2010/main" val="93570263"/>
      </p:ext>
    </p:extLst>
  </p:cSld>
  <p:clrMapOvr>
    <a:masterClrMapping/>
  </p:clrMapOvr>
  <mc:AlternateContent xmlns:mc="http://schemas.openxmlformats.org/markup-compatibility/2006" xmlns:p14="http://schemas.microsoft.com/office/powerpoint/2010/main">
    <mc:Choice Requires="p14">
      <p:transition spd="slow" p14:dur="1500">
        <p:fade/>
      </p:transition>
    </mc:Choice>
    <mc:Fallback xmlns="">
      <p:transition spd="slow">
        <p:fade/>
      </p:transition>
    </mc:Fallback>
  </mc:AlternateContent>
  <p:extLst>
    <p:ext uri="{DCECCB84-F9BA-43D5-87BE-67443E8EF086}">
      <p15:sldGuideLst xmlns:p15="http://schemas.microsoft.com/office/powerpoint/2012/main">
        <p15:guide id="1" pos="3922" userDrawn="1">
          <p15:clr>
            <a:srgbClr val="A4A3A4"/>
          </p15:clr>
        </p15:guide>
        <p15:guide id="2" pos="3755" userDrawn="1">
          <p15:clr>
            <a:srgbClr val="A4A3A4"/>
          </p15:clr>
        </p15:guide>
        <p15:guide id="3" orient="horz" pos="2039" userDrawn="1">
          <p15:clr>
            <a:srgbClr val="A4A3A4"/>
          </p15:clr>
        </p15:guide>
        <p15:guide id="4" orient="horz" pos="1872" userDrawn="1">
          <p15:clr>
            <a:srgbClr val="A4A3A4"/>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Full slide picture">
    <p:spTree>
      <p:nvGrpSpPr>
        <p:cNvPr id="1" name=""/>
        <p:cNvGrpSpPr/>
        <p:nvPr/>
      </p:nvGrpSpPr>
      <p:grpSpPr>
        <a:xfrm>
          <a:off x="0" y="0"/>
          <a:ext cx="0" cy="0"/>
          <a:chOff x="0" y="0"/>
          <a:chExt cx="0" cy="0"/>
        </a:xfrm>
      </p:grpSpPr>
      <p:sp>
        <p:nvSpPr>
          <p:cNvPr id="4" name="Picture Placeholder 4"/>
          <p:cNvSpPr>
            <a:spLocks noGrp="1"/>
          </p:cNvSpPr>
          <p:nvPr>
            <p:ph type="pic" sz="quarter" idx="11" hasCustomPrompt="1"/>
          </p:nvPr>
        </p:nvSpPr>
        <p:spPr>
          <a:xfrm>
            <a:off x="315913" y="315913"/>
            <a:ext cx="11557000" cy="6220354"/>
          </a:xfrm>
        </p:spPr>
        <p:txBody>
          <a:bodyPr/>
          <a:lstStyle>
            <a:lvl1pPr marL="0" indent="0">
              <a:buFontTx/>
              <a:buNone/>
              <a:defRPr b="0"/>
            </a:lvl1pPr>
          </a:lstStyle>
          <a:p>
            <a:r>
              <a:rPr lang="da-DK" dirty="0"/>
              <a:t>Click here and add image via Templafy Image Library</a:t>
            </a:r>
            <a:endParaRPr lang="da-DK"/>
          </a:p>
        </p:txBody>
      </p:sp>
      <p:sp>
        <p:nvSpPr>
          <p:cNvPr id="8" name="Slide Number Placeholder 7"/>
          <p:cNvSpPr>
            <a:spLocks noGrp="1"/>
          </p:cNvSpPr>
          <p:nvPr>
            <p:ph type="sldNum" sz="quarter" idx="14"/>
          </p:nvPr>
        </p:nvSpPr>
        <p:spPr>
          <a:xfrm>
            <a:off x="11807992" y="6581497"/>
            <a:ext cx="252000" cy="153888"/>
          </a:xfrm>
        </p:spPr>
        <p:txBody>
          <a:bodyPr/>
          <a:lstStyle/>
          <a:p>
            <a:pPr>
              <a:defRPr/>
            </a:pPr>
            <a:fld id="{E90C1E0A-682D-40DC-B1EA-26C007FDC330}" type="slidenum">
              <a:rPr lang="da-DK" smtClean="0"/>
              <a:pPr>
                <a:defRPr/>
              </a:pPr>
              <a:t>‹nr.›</a:t>
            </a:fld>
            <a:endParaRPr lang="da-DK" dirty="0"/>
          </a:p>
        </p:txBody>
      </p:sp>
      <p:sp>
        <p:nvSpPr>
          <p:cNvPr id="6" name="Date Placeholder 5" hidden="1"/>
          <p:cNvSpPr>
            <a:spLocks noGrp="1"/>
          </p:cNvSpPr>
          <p:nvPr>
            <p:ph type="dt" sz="half" idx="12"/>
          </p:nvPr>
        </p:nvSpPr>
        <p:spPr/>
        <p:txBody>
          <a:bodyPr/>
          <a:lstStyle/>
          <a:p>
            <a:fld id="{78417F83-4CBA-48F2-BAD0-783AE3701E32}" type="datetimeFigureOut">
              <a:rPr lang="da-DK" smtClean="0"/>
              <a:pPr/>
              <a:t>27.02.2023</a:t>
            </a:fld>
            <a:r>
              <a:rPr lang="da-DK" dirty="0"/>
              <a:t>03-09-2019</a:t>
            </a:r>
          </a:p>
        </p:txBody>
      </p:sp>
      <p:sp>
        <p:nvSpPr>
          <p:cNvPr id="7" name="Footer Placeholder 6" hidden="1"/>
          <p:cNvSpPr>
            <a:spLocks noGrp="1"/>
          </p:cNvSpPr>
          <p:nvPr>
            <p:ph type="ftr" sz="quarter" idx="13"/>
          </p:nvPr>
        </p:nvSpPr>
        <p:spPr/>
        <p:txBody>
          <a:bodyPr/>
          <a:lstStyle/>
          <a:p>
            <a:endParaRPr lang="da-DK" dirty="0"/>
          </a:p>
        </p:txBody>
      </p:sp>
    </p:spTree>
    <p:extLst>
      <p:ext uri="{BB962C8B-B14F-4D97-AF65-F5344CB8AC3E}">
        <p14:creationId xmlns:p14="http://schemas.microsoft.com/office/powerpoint/2010/main" val="1534947697"/>
      </p:ext>
    </p:extLst>
  </p:cSld>
  <p:clrMapOvr>
    <a:masterClrMapping/>
  </p:clrMapOvr>
  <mc:AlternateContent xmlns:mc="http://schemas.openxmlformats.org/markup-compatibility/2006" xmlns:p14="http://schemas.microsoft.com/office/powerpoint/2010/main">
    <mc:Choice Requires="p14">
      <p:transition spd="slow" p14:dur="1500">
        <p:fade/>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9" name="Hvid baggrund"/>
          <p:cNvSpPr/>
          <p:nvPr userDrawn="1"/>
        </p:nvSpPr>
        <p:spPr bwMode="auto">
          <a:xfrm>
            <a:off x="0" y="0"/>
            <a:ext cx="12188825" cy="5897563"/>
          </a:xfrm>
          <a:prstGeom prst="rect">
            <a:avLst/>
          </a:prstGeom>
          <a:solidFill>
            <a:schemeClr val="bg1"/>
          </a:solidFill>
          <a:ln w="1778"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da-DK" sz="1600" b="0" i="0" u="none" strike="noStrike" cap="none" normalizeH="0" baseline="0" dirty="0" err="1">
              <a:ln>
                <a:noFill/>
              </a:ln>
              <a:solidFill>
                <a:schemeClr val="bg1"/>
              </a:solidFill>
              <a:effectLst/>
              <a:latin typeface="AU Passata" pitchFamily="34" charset="0"/>
            </a:endParaRPr>
          </a:p>
        </p:txBody>
      </p:sp>
      <p:sp>
        <p:nvSpPr>
          <p:cNvPr id="10" name="Slide Number Placeholder 9"/>
          <p:cNvSpPr>
            <a:spLocks noGrp="1"/>
          </p:cNvSpPr>
          <p:nvPr>
            <p:ph type="sldNum" sz="quarter" idx="15"/>
          </p:nvPr>
        </p:nvSpPr>
        <p:spPr>
          <a:xfrm>
            <a:off x="11807992" y="6581497"/>
            <a:ext cx="252000" cy="153888"/>
          </a:xfrm>
        </p:spPr>
        <p:txBody>
          <a:bodyPr/>
          <a:lstStyle/>
          <a:p>
            <a:pPr>
              <a:defRPr/>
            </a:pPr>
            <a:fld id="{E90C1E0A-682D-40DC-B1EA-26C007FDC330}" type="slidenum">
              <a:rPr lang="da-DK" smtClean="0"/>
              <a:pPr>
                <a:defRPr/>
              </a:pPr>
              <a:t>‹nr.›</a:t>
            </a:fld>
            <a:endParaRPr lang="da-DK" dirty="0"/>
          </a:p>
        </p:txBody>
      </p:sp>
      <p:sp>
        <p:nvSpPr>
          <p:cNvPr id="6" name="Date Placeholder 5" hidden="1"/>
          <p:cNvSpPr>
            <a:spLocks noGrp="1"/>
          </p:cNvSpPr>
          <p:nvPr>
            <p:ph type="dt" sz="half" idx="13"/>
          </p:nvPr>
        </p:nvSpPr>
        <p:spPr/>
        <p:txBody>
          <a:bodyPr/>
          <a:lstStyle/>
          <a:p>
            <a:fld id="{78417F83-4CBA-48F2-BAD0-783AE3701E32}" type="datetimeFigureOut">
              <a:rPr lang="da-DK" smtClean="0"/>
              <a:pPr/>
              <a:t>27.02.2023</a:t>
            </a:fld>
            <a:r>
              <a:rPr lang="da-DK" dirty="0"/>
              <a:t>03-09-2019</a:t>
            </a:r>
          </a:p>
        </p:txBody>
      </p:sp>
      <p:sp>
        <p:nvSpPr>
          <p:cNvPr id="8" name="Footer Placeholder 7" hidden="1"/>
          <p:cNvSpPr>
            <a:spLocks noGrp="1"/>
          </p:cNvSpPr>
          <p:nvPr>
            <p:ph type="ftr" sz="quarter" idx="14"/>
          </p:nvPr>
        </p:nvSpPr>
        <p:spPr/>
        <p:txBody>
          <a:bodyPr/>
          <a:lstStyle/>
          <a:p>
            <a:endParaRPr lang="da-DK" dirty="0"/>
          </a:p>
        </p:txBody>
      </p:sp>
      <p:sp>
        <p:nvSpPr>
          <p:cNvPr id="11" name="Text Placeholder 61"/>
          <p:cNvSpPr>
            <a:spLocks noGrp="1"/>
          </p:cNvSpPr>
          <p:nvPr>
            <p:ph type="body" sz="quarter" idx="16" hasCustomPrompt="1"/>
          </p:nvPr>
        </p:nvSpPr>
        <p:spPr>
          <a:xfrm>
            <a:off x="1845940" y="1412776"/>
            <a:ext cx="8496944" cy="3744416"/>
          </a:xfrm>
        </p:spPr>
        <p:txBody>
          <a:bodyPr/>
          <a:lstStyle>
            <a:lvl1pPr marL="432000" indent="-432000" algn="ctr">
              <a:lnSpc>
                <a:spcPct val="107000"/>
              </a:lnSpc>
              <a:buSzPct val="250000"/>
              <a:buFontTx/>
              <a:buBlip>
                <a:blip r:embed="rId2"/>
              </a:buBlip>
              <a:defRPr sz="2800">
                <a:latin typeface="Georgia" panose="02040502050405020303" pitchFamily="18" charset="0"/>
              </a:defRPr>
            </a:lvl1pPr>
            <a:lvl2pPr marL="216000" indent="-216000" algn="ctr">
              <a:lnSpc>
                <a:spcPct val="99000"/>
              </a:lnSpc>
              <a:buFont typeface="Arial" panose="020B0604020202020204" pitchFamily="34" charset="0"/>
              <a:buChar char="-"/>
              <a:defRPr sz="2000" cap="all" baseline="0">
                <a:latin typeface="Georgia" panose="02040502050405020303" pitchFamily="18" charset="0"/>
              </a:defRPr>
            </a:lvl2pPr>
            <a:lvl3pPr algn="ctr">
              <a:buFontTx/>
              <a:buNone/>
              <a:defRPr/>
            </a:lvl3pPr>
          </a:lstStyle>
          <a:p>
            <a:pPr lvl="0"/>
            <a:r>
              <a:rPr lang="da-DK" dirty="0"/>
              <a:t>Click to add Quote text, for next level ENTER and TAB</a:t>
            </a:r>
            <a:endParaRPr lang="da-DK"/>
          </a:p>
          <a:p>
            <a:pPr lvl="1"/>
            <a:r>
              <a:rPr lang="da-DK" dirty="0"/>
              <a:t>Second level</a:t>
            </a:r>
            <a:endParaRPr lang="da-DK"/>
          </a:p>
          <a:p>
            <a:pPr lvl="2"/>
            <a:endParaRPr lang="da-DK" dirty="0"/>
          </a:p>
        </p:txBody>
      </p:sp>
    </p:spTree>
    <p:extLst>
      <p:ext uri="{BB962C8B-B14F-4D97-AF65-F5344CB8AC3E}">
        <p14:creationId xmlns:p14="http://schemas.microsoft.com/office/powerpoint/2010/main" val="1796140097"/>
      </p:ext>
    </p:extLst>
  </p:cSld>
  <p:clrMapOvr>
    <a:masterClrMapping/>
  </p:clrMapOvr>
  <mc:AlternateContent xmlns:mc="http://schemas.openxmlformats.org/markup-compatibility/2006" xmlns:p14="http://schemas.microsoft.com/office/powerpoint/2010/main">
    <mc:Choice Requires="p14">
      <p:transition spd="slow" p14:dur="1500">
        <p:fade/>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el and Quote slide">
    <p:spTree>
      <p:nvGrpSpPr>
        <p:cNvPr id="1" name=""/>
        <p:cNvGrpSpPr/>
        <p:nvPr/>
      </p:nvGrpSpPr>
      <p:grpSpPr>
        <a:xfrm>
          <a:off x="0" y="0"/>
          <a:ext cx="0" cy="0"/>
          <a:chOff x="0" y="0"/>
          <a:chExt cx="0" cy="0"/>
        </a:xfrm>
      </p:grpSpPr>
      <p:sp>
        <p:nvSpPr>
          <p:cNvPr id="8" name="Hvid baggrund"/>
          <p:cNvSpPr/>
          <p:nvPr userDrawn="1"/>
        </p:nvSpPr>
        <p:spPr bwMode="auto">
          <a:xfrm>
            <a:off x="0" y="0"/>
            <a:ext cx="12188825" cy="5897563"/>
          </a:xfrm>
          <a:prstGeom prst="rect">
            <a:avLst/>
          </a:prstGeom>
          <a:solidFill>
            <a:schemeClr val="bg1"/>
          </a:solidFill>
          <a:ln w="1778"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da-DK" sz="1600" b="0" i="0" u="none" strike="noStrike" cap="none" normalizeH="0" baseline="0" dirty="0" err="1">
              <a:ln>
                <a:noFill/>
              </a:ln>
              <a:solidFill>
                <a:schemeClr val="bg1"/>
              </a:solidFill>
              <a:effectLst/>
              <a:latin typeface="AU Passata" pitchFamily="34" charset="0"/>
            </a:endParaRPr>
          </a:p>
        </p:txBody>
      </p:sp>
      <p:sp>
        <p:nvSpPr>
          <p:cNvPr id="5" name="Title 1"/>
          <p:cNvSpPr>
            <a:spLocks noGrp="1"/>
          </p:cNvSpPr>
          <p:nvPr>
            <p:ph type="title"/>
          </p:nvPr>
        </p:nvSpPr>
        <p:spPr>
          <a:xfrm>
            <a:off x="315913" y="230400"/>
            <a:ext cx="11563200" cy="752400"/>
          </a:xfrm>
        </p:spPr>
        <p:txBody>
          <a:bodyPr anchor="t" anchorCtr="0"/>
          <a:lstStyle/>
          <a:p>
            <a:r>
              <a:rPr lang="da-DK" dirty="0"/>
              <a:t>Click to edit Master title style</a:t>
            </a:r>
            <a:endParaRPr lang="da-DK"/>
          </a:p>
        </p:txBody>
      </p:sp>
      <p:sp>
        <p:nvSpPr>
          <p:cNvPr id="7" name="Text Placeholder 2"/>
          <p:cNvSpPr>
            <a:spLocks noGrp="1"/>
          </p:cNvSpPr>
          <p:nvPr>
            <p:ph type="body" sz="quarter" idx="11" hasCustomPrompt="1"/>
          </p:nvPr>
        </p:nvSpPr>
        <p:spPr>
          <a:xfrm>
            <a:off x="2998068" y="1853461"/>
            <a:ext cx="6264696" cy="2725288"/>
          </a:xfrm>
        </p:spPr>
        <p:txBody>
          <a:bodyPr/>
          <a:lstStyle>
            <a:lvl1pPr marL="432000" indent="-432000" algn="ctr">
              <a:lnSpc>
                <a:spcPct val="107000"/>
              </a:lnSpc>
              <a:buSzPct val="250000"/>
              <a:buFontTx/>
              <a:buBlip>
                <a:blip r:embed="rId2"/>
              </a:buBlip>
              <a:defRPr sz="2800">
                <a:latin typeface="Georgia" panose="02040502050405020303" pitchFamily="18" charset="0"/>
              </a:defRPr>
            </a:lvl1pPr>
            <a:lvl2pPr marL="216000" indent="-216000" algn="ctr">
              <a:lnSpc>
                <a:spcPct val="99000"/>
              </a:lnSpc>
              <a:buFont typeface="Arial" panose="020B0604020202020204" pitchFamily="34" charset="0"/>
              <a:buChar char="-"/>
              <a:defRPr sz="2000" cap="all" baseline="0">
                <a:latin typeface="Georgia" panose="02040502050405020303" pitchFamily="18" charset="0"/>
              </a:defRPr>
            </a:lvl2pPr>
            <a:lvl3pPr marL="576000" indent="0">
              <a:buNone/>
              <a:defRPr/>
            </a:lvl3pPr>
          </a:lstStyle>
          <a:p>
            <a:pPr lvl="0"/>
            <a:r>
              <a:rPr lang="da-DK" dirty="0"/>
              <a:t>Click to add Quote text, for next level ENTER and TAB</a:t>
            </a:r>
            <a:endParaRPr lang="da-DK"/>
          </a:p>
          <a:p>
            <a:pPr lvl="1"/>
            <a:r>
              <a:rPr lang="da-DK" dirty="0"/>
              <a:t>Second level</a:t>
            </a:r>
            <a:endParaRPr lang="da-DK"/>
          </a:p>
        </p:txBody>
      </p:sp>
      <p:sp>
        <p:nvSpPr>
          <p:cNvPr id="11" name="Slide Number Placeholder 10"/>
          <p:cNvSpPr>
            <a:spLocks noGrp="1"/>
          </p:cNvSpPr>
          <p:nvPr>
            <p:ph type="sldNum" sz="quarter" idx="15"/>
          </p:nvPr>
        </p:nvSpPr>
        <p:spPr>
          <a:xfrm>
            <a:off x="11807992" y="6581497"/>
            <a:ext cx="252000" cy="153888"/>
          </a:xfrm>
        </p:spPr>
        <p:txBody>
          <a:bodyPr/>
          <a:lstStyle/>
          <a:p>
            <a:pPr>
              <a:defRPr/>
            </a:pPr>
            <a:fld id="{E90C1E0A-682D-40DC-B1EA-26C007FDC330}" type="slidenum">
              <a:rPr lang="da-DK" smtClean="0"/>
              <a:pPr>
                <a:defRPr/>
              </a:pPr>
              <a:t>‹nr.›</a:t>
            </a:fld>
            <a:endParaRPr lang="da-DK" dirty="0"/>
          </a:p>
        </p:txBody>
      </p:sp>
      <p:sp>
        <p:nvSpPr>
          <p:cNvPr id="6" name="Date Placeholder 5" hidden="1"/>
          <p:cNvSpPr>
            <a:spLocks noGrp="1"/>
          </p:cNvSpPr>
          <p:nvPr>
            <p:ph type="dt" sz="half" idx="13"/>
          </p:nvPr>
        </p:nvSpPr>
        <p:spPr/>
        <p:txBody>
          <a:bodyPr/>
          <a:lstStyle/>
          <a:p>
            <a:fld id="{78417F83-4CBA-48F2-BAD0-783AE3701E32}" type="datetimeFigureOut">
              <a:rPr lang="da-DK" smtClean="0"/>
              <a:pPr/>
              <a:t>27.02.2023</a:t>
            </a:fld>
            <a:r>
              <a:rPr lang="da-DK" dirty="0"/>
              <a:t>03-09-2019</a:t>
            </a:r>
          </a:p>
        </p:txBody>
      </p:sp>
      <p:sp>
        <p:nvSpPr>
          <p:cNvPr id="10" name="Footer Placeholder 9" hidden="1"/>
          <p:cNvSpPr>
            <a:spLocks noGrp="1"/>
          </p:cNvSpPr>
          <p:nvPr>
            <p:ph type="ftr" sz="quarter" idx="14"/>
          </p:nvPr>
        </p:nvSpPr>
        <p:spPr/>
        <p:txBody>
          <a:bodyPr/>
          <a:lstStyle/>
          <a:p>
            <a:endParaRPr lang="da-DK" dirty="0"/>
          </a:p>
        </p:txBody>
      </p:sp>
    </p:spTree>
    <p:extLst>
      <p:ext uri="{BB962C8B-B14F-4D97-AF65-F5344CB8AC3E}">
        <p14:creationId xmlns:p14="http://schemas.microsoft.com/office/powerpoint/2010/main" val="1495154628"/>
      </p:ext>
    </p:extLst>
  </p:cSld>
  <p:clrMapOvr>
    <a:masterClrMapping/>
  </p:clrMapOvr>
  <mc:AlternateContent xmlns:mc="http://schemas.openxmlformats.org/markup-compatibility/2006" xmlns:p14="http://schemas.microsoft.com/office/powerpoint/2010/main">
    <mc:Choice Requires="p14">
      <p:transition spd="slow" p14:dur="1500">
        <p:fade/>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Full slide content">
    <p:spTree>
      <p:nvGrpSpPr>
        <p:cNvPr id="1" name=""/>
        <p:cNvGrpSpPr/>
        <p:nvPr/>
      </p:nvGrpSpPr>
      <p:grpSpPr>
        <a:xfrm>
          <a:off x="0" y="0"/>
          <a:ext cx="0" cy="0"/>
          <a:chOff x="0" y="0"/>
          <a:chExt cx="0" cy="0"/>
        </a:xfrm>
      </p:grpSpPr>
      <p:sp>
        <p:nvSpPr>
          <p:cNvPr id="5" name="Content Placeholder 1"/>
          <p:cNvSpPr>
            <a:spLocks noGrp="1"/>
          </p:cNvSpPr>
          <p:nvPr>
            <p:ph sz="quarter" idx="12"/>
          </p:nvPr>
        </p:nvSpPr>
        <p:spPr>
          <a:xfrm>
            <a:off x="328613" y="328612"/>
            <a:ext cx="11550650" cy="6213475"/>
          </a:xfrm>
        </p:spPr>
        <p:txBody>
          <a:bodyPr/>
          <a:lstStyle/>
          <a:p>
            <a:pPr lvl="0"/>
            <a:r>
              <a:rPr lang="da-DK" dirty="0"/>
              <a:t>Click to edit Master text styles</a:t>
            </a:r>
            <a:endParaRPr lang="da-DK"/>
          </a:p>
          <a:p>
            <a:pPr lvl="1"/>
            <a:r>
              <a:rPr lang="da-DK" dirty="0"/>
              <a:t>Second level</a:t>
            </a:r>
            <a:endParaRPr lang="da-DK"/>
          </a:p>
          <a:p>
            <a:pPr lvl="2"/>
            <a:r>
              <a:rPr lang="da-DK" dirty="0"/>
              <a:t>Third level</a:t>
            </a:r>
            <a:endParaRPr lang="da-DK"/>
          </a:p>
          <a:p>
            <a:pPr lvl="3"/>
            <a:r>
              <a:rPr lang="da-DK" dirty="0"/>
              <a:t>Fourth level</a:t>
            </a:r>
            <a:endParaRPr lang="da-DK"/>
          </a:p>
          <a:p>
            <a:pPr lvl="4"/>
            <a:r>
              <a:rPr lang="da-DK" dirty="0"/>
              <a:t>Fifth level</a:t>
            </a:r>
            <a:endParaRPr lang="da-DK"/>
          </a:p>
        </p:txBody>
      </p:sp>
      <p:sp>
        <p:nvSpPr>
          <p:cNvPr id="8" name="Slide Number Placeholder 7"/>
          <p:cNvSpPr>
            <a:spLocks noGrp="1"/>
          </p:cNvSpPr>
          <p:nvPr>
            <p:ph type="sldNum" sz="quarter" idx="15"/>
          </p:nvPr>
        </p:nvSpPr>
        <p:spPr>
          <a:xfrm>
            <a:off x="11807992" y="6581497"/>
            <a:ext cx="252000" cy="153888"/>
          </a:xfrm>
        </p:spPr>
        <p:txBody>
          <a:bodyPr/>
          <a:lstStyle/>
          <a:p>
            <a:pPr>
              <a:defRPr/>
            </a:pPr>
            <a:fld id="{E90C1E0A-682D-40DC-B1EA-26C007FDC330}" type="slidenum">
              <a:rPr lang="da-DK" smtClean="0"/>
              <a:pPr>
                <a:defRPr/>
              </a:pPr>
              <a:t>‹nr.›</a:t>
            </a:fld>
            <a:endParaRPr lang="da-DK" dirty="0"/>
          </a:p>
        </p:txBody>
      </p:sp>
      <p:sp>
        <p:nvSpPr>
          <p:cNvPr id="6" name="Date Placeholder 5" hidden="1"/>
          <p:cNvSpPr>
            <a:spLocks noGrp="1"/>
          </p:cNvSpPr>
          <p:nvPr>
            <p:ph type="dt" sz="half" idx="13"/>
          </p:nvPr>
        </p:nvSpPr>
        <p:spPr/>
        <p:txBody>
          <a:bodyPr/>
          <a:lstStyle/>
          <a:p>
            <a:fld id="{78417F83-4CBA-48F2-BAD0-783AE3701E32}" type="datetimeFigureOut">
              <a:rPr lang="da-DK" smtClean="0"/>
              <a:pPr/>
              <a:t>27.02.2023</a:t>
            </a:fld>
            <a:r>
              <a:rPr lang="da-DK" dirty="0"/>
              <a:t>03-09-2019</a:t>
            </a:r>
          </a:p>
        </p:txBody>
      </p:sp>
      <p:sp>
        <p:nvSpPr>
          <p:cNvPr id="7" name="Footer Placeholder 6" hidden="1"/>
          <p:cNvSpPr>
            <a:spLocks noGrp="1"/>
          </p:cNvSpPr>
          <p:nvPr>
            <p:ph type="ftr" sz="quarter" idx="14"/>
          </p:nvPr>
        </p:nvSpPr>
        <p:spPr/>
        <p:txBody>
          <a:bodyPr/>
          <a:lstStyle/>
          <a:p>
            <a:endParaRPr lang="da-DK" dirty="0"/>
          </a:p>
        </p:txBody>
      </p:sp>
    </p:spTree>
    <p:extLst>
      <p:ext uri="{BB962C8B-B14F-4D97-AF65-F5344CB8AC3E}">
        <p14:creationId xmlns:p14="http://schemas.microsoft.com/office/powerpoint/2010/main" val="78156290"/>
      </p:ext>
    </p:extLst>
  </p:cSld>
  <p:clrMapOvr>
    <a:masterClrMapping/>
  </p:clrMapOvr>
  <mc:AlternateContent xmlns:mc="http://schemas.openxmlformats.org/markup-compatibility/2006" xmlns:p14="http://schemas.microsoft.com/office/powerpoint/2010/main">
    <mc:Choice Requires="p14">
      <p:transition spd="slow" p14:dur="1500">
        <p:fade/>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Kun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a:t>Click to edit Master title style</a:t>
            </a:r>
            <a:endParaRPr lang="da-DK"/>
          </a:p>
        </p:txBody>
      </p:sp>
      <p:sp>
        <p:nvSpPr>
          <p:cNvPr id="6" name="TextBox 5"/>
          <p:cNvSpPr txBox="1"/>
          <p:nvPr userDrawn="1"/>
        </p:nvSpPr>
        <p:spPr>
          <a:xfrm>
            <a:off x="-2160355" y="1022476"/>
            <a:ext cx="2012649" cy="473425"/>
          </a:xfrm>
          <a:prstGeom prst="rect">
            <a:avLst/>
          </a:prstGeom>
          <a:noFill/>
        </p:spPr>
        <p:txBody>
          <a:bodyPr wrap="square" lIns="0" tIns="0" rIns="0" bIns="0" rtlCol="0">
            <a:noAutofit/>
          </a:bodyPr>
          <a:lstStyle/>
          <a:p>
            <a:pPr algn="r">
              <a:lnSpc>
                <a:spcPct val="100000"/>
              </a:lnSpc>
            </a:pPr>
            <a:r>
              <a:rPr lang="da-DK" sz="1000" noProof="1">
                <a:solidFill>
                  <a:schemeClr val="tx1">
                    <a:lumMod val="75000"/>
                    <a:lumOff val="25000"/>
                  </a:schemeClr>
                </a:solidFill>
              </a:rPr>
              <a:t>Ændr 2. linje i overskriften </a:t>
            </a:r>
            <a:br>
              <a:rPr lang="en-GB" sz="1000" noProof="1">
                <a:solidFill>
                  <a:schemeClr val="tx1">
                    <a:lumMod val="75000"/>
                    <a:lumOff val="25000"/>
                  </a:schemeClr>
                </a:solidFill>
              </a:rPr>
            </a:br>
            <a:r>
              <a:rPr lang="da-DK" sz="1000" noProof="1">
                <a:solidFill>
                  <a:schemeClr val="tx1">
                    <a:lumMod val="75000"/>
                    <a:lumOff val="25000"/>
                  </a:schemeClr>
                </a:solidFill>
              </a:rPr>
              <a:t>til AU Passata Light</a:t>
            </a:r>
            <a:endParaRPr lang="da-DK" sz="4799" dirty="0"/>
          </a:p>
        </p:txBody>
      </p:sp>
      <p:sp>
        <p:nvSpPr>
          <p:cNvPr id="9" name="Slide Number Placeholder 8"/>
          <p:cNvSpPr>
            <a:spLocks noGrp="1"/>
          </p:cNvSpPr>
          <p:nvPr>
            <p:ph type="sldNum" sz="quarter" idx="12"/>
          </p:nvPr>
        </p:nvSpPr>
        <p:spPr>
          <a:xfrm>
            <a:off x="11807992" y="6581497"/>
            <a:ext cx="252000" cy="153888"/>
          </a:xfrm>
        </p:spPr>
        <p:txBody>
          <a:bodyPr/>
          <a:lstStyle/>
          <a:p>
            <a:pPr>
              <a:defRPr/>
            </a:pPr>
            <a:fld id="{E90C1E0A-682D-40DC-B1EA-26C007FDC330}" type="slidenum">
              <a:rPr lang="da-DK" smtClean="0"/>
              <a:pPr>
                <a:defRPr/>
              </a:pPr>
              <a:t>‹nr.›</a:t>
            </a:fld>
            <a:endParaRPr lang="da-DK" dirty="0"/>
          </a:p>
        </p:txBody>
      </p:sp>
      <p:sp>
        <p:nvSpPr>
          <p:cNvPr id="7" name="Date Placeholder 6" hidden="1"/>
          <p:cNvSpPr>
            <a:spLocks noGrp="1"/>
          </p:cNvSpPr>
          <p:nvPr>
            <p:ph type="dt" sz="half" idx="10"/>
          </p:nvPr>
        </p:nvSpPr>
        <p:spPr/>
        <p:txBody>
          <a:bodyPr/>
          <a:lstStyle/>
          <a:p>
            <a:fld id="{78417F83-4CBA-48F2-BAD0-783AE3701E32}" type="datetimeFigureOut">
              <a:rPr lang="da-DK" smtClean="0"/>
              <a:pPr/>
              <a:t>27.02.2023</a:t>
            </a:fld>
            <a:r>
              <a:rPr lang="da-DK" dirty="0"/>
              <a:t>03-09-2019</a:t>
            </a:r>
          </a:p>
        </p:txBody>
      </p:sp>
      <p:sp>
        <p:nvSpPr>
          <p:cNvPr id="8" name="Footer Placeholder 7" hidden="1"/>
          <p:cNvSpPr>
            <a:spLocks noGrp="1"/>
          </p:cNvSpPr>
          <p:nvPr>
            <p:ph type="ftr" sz="quarter" idx="11"/>
          </p:nvPr>
        </p:nvSpPr>
        <p:spPr/>
        <p:txBody>
          <a:bodyPr/>
          <a:lstStyle/>
          <a:p>
            <a:endParaRPr lang="da-DK" dirty="0"/>
          </a:p>
        </p:txBody>
      </p:sp>
    </p:spTree>
  </p:cSld>
  <p:clrMapOvr>
    <a:masterClrMapping/>
  </p:clrMapOvr>
  <mc:AlternateContent xmlns:mc="http://schemas.openxmlformats.org/markup-compatibility/2006" xmlns:p14="http://schemas.microsoft.com/office/powerpoint/2010/main">
    <mc:Choice Requires="p14">
      <p:transition spd="slow" p14:dur="1500">
        <p:fade/>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Tomt">
    <p:spTree>
      <p:nvGrpSpPr>
        <p:cNvPr id="1" name=""/>
        <p:cNvGrpSpPr/>
        <p:nvPr/>
      </p:nvGrpSpPr>
      <p:grpSpPr>
        <a:xfrm>
          <a:off x="0" y="0"/>
          <a:ext cx="0" cy="0"/>
          <a:chOff x="0" y="0"/>
          <a:chExt cx="0" cy="0"/>
        </a:xfrm>
      </p:grpSpPr>
      <p:sp>
        <p:nvSpPr>
          <p:cNvPr id="3" name="Rectangle 2"/>
          <p:cNvSpPr/>
          <p:nvPr userDrawn="1"/>
        </p:nvSpPr>
        <p:spPr bwMode="auto">
          <a:xfrm>
            <a:off x="765820" y="1340768"/>
            <a:ext cx="1224136" cy="504056"/>
          </a:xfrm>
          <a:prstGeom prst="rect">
            <a:avLst/>
          </a:prstGeom>
          <a:solidFill>
            <a:schemeClr val="bg1"/>
          </a:solidFill>
          <a:ln w="1778"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da-DK" sz="1600" b="0" i="0" u="none" strike="noStrike" cap="none" normalizeH="0" baseline="0" dirty="0" err="1">
              <a:ln>
                <a:noFill/>
              </a:ln>
              <a:solidFill>
                <a:schemeClr val="bg1"/>
              </a:solidFill>
              <a:effectLst/>
              <a:latin typeface="AU Passata" pitchFamily="34" charset="0"/>
            </a:endParaRPr>
          </a:p>
        </p:txBody>
      </p:sp>
      <p:sp>
        <p:nvSpPr>
          <p:cNvPr id="5" name="Slide Number Placeholder 4"/>
          <p:cNvSpPr>
            <a:spLocks noGrp="1"/>
          </p:cNvSpPr>
          <p:nvPr>
            <p:ph type="sldNum" sz="quarter" idx="12"/>
          </p:nvPr>
        </p:nvSpPr>
        <p:spPr>
          <a:xfrm>
            <a:off x="11807992" y="6581497"/>
            <a:ext cx="252000" cy="153888"/>
          </a:xfrm>
        </p:spPr>
        <p:txBody>
          <a:bodyPr/>
          <a:lstStyle/>
          <a:p>
            <a:pPr>
              <a:defRPr/>
            </a:pPr>
            <a:fld id="{E90C1E0A-682D-40DC-B1EA-26C007FDC330}" type="slidenum">
              <a:rPr lang="da-DK" smtClean="0"/>
              <a:pPr>
                <a:defRPr/>
              </a:pPr>
              <a:t>‹nr.›</a:t>
            </a:fld>
            <a:endParaRPr lang="da-DK" dirty="0"/>
          </a:p>
        </p:txBody>
      </p:sp>
      <p:sp>
        <p:nvSpPr>
          <p:cNvPr id="2" name="Date Placeholder 1" hidden="1"/>
          <p:cNvSpPr>
            <a:spLocks noGrp="1"/>
          </p:cNvSpPr>
          <p:nvPr>
            <p:ph type="dt" sz="half" idx="10"/>
          </p:nvPr>
        </p:nvSpPr>
        <p:spPr/>
        <p:txBody>
          <a:bodyPr/>
          <a:lstStyle/>
          <a:p>
            <a:fld id="{78417F83-4CBA-48F2-BAD0-783AE3701E32}" type="datetimeFigureOut">
              <a:rPr lang="da-DK" smtClean="0"/>
              <a:pPr/>
              <a:t>27.02.2023</a:t>
            </a:fld>
            <a:r>
              <a:rPr lang="da-DK" dirty="0"/>
              <a:t>03-09-2019</a:t>
            </a:r>
          </a:p>
        </p:txBody>
      </p:sp>
      <p:sp>
        <p:nvSpPr>
          <p:cNvPr id="4" name="Footer Placeholder 3" hidden="1"/>
          <p:cNvSpPr>
            <a:spLocks noGrp="1"/>
          </p:cNvSpPr>
          <p:nvPr>
            <p:ph type="ftr" sz="quarter" idx="11"/>
          </p:nvPr>
        </p:nvSpPr>
        <p:spPr/>
        <p:txBody>
          <a:bodyPr/>
          <a:lstStyle/>
          <a:p>
            <a:endParaRPr lang="da-DK" dirty="0"/>
          </a:p>
        </p:txBody>
      </p:sp>
    </p:spTree>
  </p:cSld>
  <p:clrMapOvr>
    <a:masterClrMapping/>
  </p:clrMapOvr>
  <mc:AlternateContent xmlns:mc="http://schemas.openxmlformats.org/markup-compatibility/2006" xmlns:p14="http://schemas.microsoft.com/office/powerpoint/2010/main">
    <mc:Choice Requires="p14">
      <p:transition spd="slow" p14:dur="1500">
        <p:fade/>
      </p:transition>
    </mc:Choice>
    <mc:Fallback xmlns="">
      <p:transition spd="slow">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End slide Logo">
    <p:bg>
      <p:bgPr>
        <a:solidFill>
          <a:schemeClr val="bg1"/>
        </a:solidFill>
        <a:effectLst/>
      </p:bgPr>
    </p:bg>
    <p:spTree>
      <p:nvGrpSpPr>
        <p:cNvPr id="1" name=""/>
        <p:cNvGrpSpPr/>
        <p:nvPr/>
      </p:nvGrpSpPr>
      <p:grpSpPr>
        <a:xfrm>
          <a:off x="0" y="0"/>
          <a:ext cx="0" cy="0"/>
          <a:chOff x="0" y="0"/>
          <a:chExt cx="0" cy="0"/>
        </a:xfrm>
      </p:grpSpPr>
      <p:sp>
        <p:nvSpPr>
          <p:cNvPr id="8" name="Farvet baggrund"/>
          <p:cNvSpPr/>
          <p:nvPr userDrawn="1"/>
        </p:nvSpPr>
        <p:spPr>
          <a:xfrm>
            <a:off x="0" y="0"/>
            <a:ext cx="12188825"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a-DK" sz="4799" dirty="0"/>
          </a:p>
        </p:txBody>
      </p:sp>
      <p:pic>
        <p:nvPicPr>
          <p:cNvPr id="6" name="Logo"/>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828776" y="2163364"/>
            <a:ext cx="2531272" cy="2531272"/>
          </a:xfrm>
          <a:prstGeom prst="rect">
            <a:avLst/>
          </a:prstGeom>
        </p:spPr>
      </p:pic>
      <p:sp>
        <p:nvSpPr>
          <p:cNvPr id="5" name="Date Placeholder 4" hidden="1"/>
          <p:cNvSpPr>
            <a:spLocks noGrp="1"/>
          </p:cNvSpPr>
          <p:nvPr>
            <p:ph type="dt" sz="half" idx="10"/>
          </p:nvPr>
        </p:nvSpPr>
        <p:spPr/>
        <p:txBody>
          <a:bodyPr/>
          <a:lstStyle/>
          <a:p>
            <a:fld id="{78417F83-4CBA-48F2-BAD0-783AE3701E32}" type="datetimeFigureOut">
              <a:rPr lang="da-DK" smtClean="0"/>
              <a:pPr/>
              <a:t>27.02.2023</a:t>
            </a:fld>
            <a:r>
              <a:rPr lang="da-DK" dirty="0"/>
              <a:t>03-09-2019</a:t>
            </a:r>
          </a:p>
        </p:txBody>
      </p:sp>
      <p:sp>
        <p:nvSpPr>
          <p:cNvPr id="7" name="Footer Placeholder 6" hidden="1"/>
          <p:cNvSpPr>
            <a:spLocks noGrp="1"/>
          </p:cNvSpPr>
          <p:nvPr>
            <p:ph type="ftr" sz="quarter" idx="11"/>
          </p:nvPr>
        </p:nvSpPr>
        <p:spPr/>
        <p:txBody>
          <a:bodyPr/>
          <a:lstStyle/>
          <a:p>
            <a:endParaRPr lang="da-DK" dirty="0"/>
          </a:p>
        </p:txBody>
      </p:sp>
      <p:sp>
        <p:nvSpPr>
          <p:cNvPr id="9" name="Slide Number Placeholder 8" hidden="1"/>
          <p:cNvSpPr>
            <a:spLocks noGrp="1"/>
          </p:cNvSpPr>
          <p:nvPr>
            <p:ph type="sldNum" sz="quarter" idx="12"/>
          </p:nvPr>
        </p:nvSpPr>
        <p:spPr>
          <a:xfrm>
            <a:off x="0" y="7020000"/>
            <a:ext cx="0" cy="461665"/>
          </a:xfrm>
        </p:spPr>
        <p:txBody>
          <a:bodyPr/>
          <a:lstStyle>
            <a:lvl1pPr>
              <a:defRPr sz="100">
                <a:noFill/>
              </a:defRPr>
            </a:lvl1pPr>
          </a:lstStyle>
          <a:p>
            <a:pPr>
              <a:defRPr/>
            </a:pPr>
            <a:fld id="{E90C1E0A-682D-40DC-B1EA-26C007FDC330}" type="slidenum">
              <a:rPr lang="da-DK" smtClean="0"/>
              <a:pPr>
                <a:defRPr/>
              </a:pPr>
              <a:t>‹nr.›</a:t>
            </a:fld>
            <a:endParaRPr lang="da-DK" dirty="0"/>
          </a:p>
        </p:txBody>
      </p:sp>
    </p:spTree>
    <p:extLst>
      <p:ext uri="{BB962C8B-B14F-4D97-AF65-F5344CB8AC3E}">
        <p14:creationId xmlns:p14="http://schemas.microsoft.com/office/powerpoint/2010/main" val="3797440690"/>
      </p:ext>
    </p:extLst>
  </p:cSld>
  <p:clrMapOvr>
    <a:masterClrMapping/>
  </p:clrMapOvr>
  <mc:AlternateContent xmlns:mc="http://schemas.openxmlformats.org/markup-compatibility/2006" xmlns:p14="http://schemas.microsoft.com/office/powerpoint/2010/main">
    <mc:Choice Requires="p14">
      <p:transition spd="slow" p14:dur="1500">
        <p:fade/>
      </p:transition>
    </mc:Choice>
    <mc:Fallback xmlns="">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End slide">
    <p:bg>
      <p:bgPr>
        <a:solidFill>
          <a:schemeClr val="bg1"/>
        </a:solidFill>
        <a:effectLst/>
      </p:bgPr>
    </p:bg>
    <p:spTree>
      <p:nvGrpSpPr>
        <p:cNvPr id="1" name=""/>
        <p:cNvGrpSpPr/>
        <p:nvPr/>
      </p:nvGrpSpPr>
      <p:grpSpPr>
        <a:xfrm>
          <a:off x="0" y="0"/>
          <a:ext cx="0" cy="0"/>
          <a:chOff x="0" y="0"/>
          <a:chExt cx="0" cy="0"/>
        </a:xfrm>
      </p:grpSpPr>
      <p:sp>
        <p:nvSpPr>
          <p:cNvPr id="16" name="Farvet baggrund"/>
          <p:cNvSpPr/>
          <p:nvPr userDrawn="1"/>
        </p:nvSpPr>
        <p:spPr>
          <a:xfrm>
            <a:off x="0" y="0"/>
            <a:ext cx="12188825"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a-DK" sz="4799" dirty="0"/>
          </a:p>
        </p:txBody>
      </p:sp>
      <p:sp>
        <p:nvSpPr>
          <p:cNvPr id="34" name="Pladsholder til tekst 2"/>
          <p:cNvSpPr txBox="1">
            <a:spLocks/>
          </p:cNvSpPr>
          <p:nvPr userDrawn="1"/>
        </p:nvSpPr>
        <p:spPr>
          <a:xfrm>
            <a:off x="1090914" y="2098689"/>
            <a:ext cx="12745416" cy="1329861"/>
          </a:xfrm>
          <a:prstGeom prst="rect">
            <a:avLst/>
          </a:prstGeom>
        </p:spPr>
        <p:txBody>
          <a:bodyPr wrap="square" lIns="0" tIns="0" rIns="0" bIns="21600">
            <a:spAutoFit/>
          </a:bodyPr>
          <a:lstStyle>
            <a:lvl1pPr marL="0" indent="0" algn="l" rtl="0" eaLnBrk="1" fontAlgn="base" hangingPunct="1">
              <a:lnSpc>
                <a:spcPct val="95000"/>
              </a:lnSpc>
              <a:spcBef>
                <a:spcPts val="600"/>
              </a:spcBef>
              <a:spcAft>
                <a:spcPct val="0"/>
              </a:spcAft>
              <a:buClr>
                <a:schemeClr val="accent3"/>
              </a:buClr>
              <a:buSzPct val="75000"/>
              <a:buFont typeface="Wingdings 3" pitchFamily="18" charset="2"/>
              <a:buNone/>
              <a:defRPr sz="2200">
                <a:solidFill>
                  <a:schemeClr val="bg1"/>
                </a:solidFill>
                <a:latin typeface="AU Peto" panose="040C0B07020602020301" pitchFamily="82" charset="0"/>
                <a:ea typeface="AU Peto" panose="040C0B07020602020301" pitchFamily="82" charset="0"/>
                <a:cs typeface="+mn-cs"/>
              </a:defRPr>
            </a:lvl1pPr>
            <a:lvl2pPr marL="324000" indent="-324000" algn="l" rtl="0" eaLnBrk="1" fontAlgn="base" hangingPunct="1">
              <a:lnSpc>
                <a:spcPct val="95000"/>
              </a:lnSpc>
              <a:spcBef>
                <a:spcPts val="600"/>
              </a:spcBef>
              <a:spcAft>
                <a:spcPct val="0"/>
              </a:spcAft>
              <a:buClr>
                <a:schemeClr val="accent3"/>
              </a:buClr>
              <a:buSzPct val="75000"/>
              <a:buFont typeface="Wingdings 3" pitchFamily="18" charset="2"/>
              <a:buChar char="u"/>
              <a:defRPr sz="1600">
                <a:solidFill>
                  <a:srgbClr val="000000"/>
                </a:solidFill>
                <a:latin typeface="+mn-lt"/>
              </a:defRPr>
            </a:lvl2pPr>
            <a:lvl3pPr marL="324000" indent="-324000" algn="l" rtl="0" eaLnBrk="1" fontAlgn="base" hangingPunct="1">
              <a:lnSpc>
                <a:spcPct val="95000"/>
              </a:lnSpc>
              <a:spcBef>
                <a:spcPts val="600"/>
              </a:spcBef>
              <a:spcAft>
                <a:spcPct val="0"/>
              </a:spcAft>
              <a:buClr>
                <a:schemeClr val="accent3"/>
              </a:buClr>
              <a:buSzPct val="75000"/>
              <a:buFont typeface="Wingdings 3" pitchFamily="18" charset="2"/>
              <a:buChar char="u"/>
              <a:defRPr sz="1600">
                <a:solidFill>
                  <a:srgbClr val="000000"/>
                </a:solidFill>
                <a:latin typeface="+mn-lt"/>
              </a:defRPr>
            </a:lvl3pPr>
            <a:lvl4pPr marL="324000" indent="-324000" algn="l" rtl="0" eaLnBrk="1" fontAlgn="base" hangingPunct="1">
              <a:lnSpc>
                <a:spcPct val="95000"/>
              </a:lnSpc>
              <a:spcBef>
                <a:spcPts val="600"/>
              </a:spcBef>
              <a:spcAft>
                <a:spcPct val="0"/>
              </a:spcAft>
              <a:buClr>
                <a:schemeClr val="accent3"/>
              </a:buClr>
              <a:buSzPct val="75000"/>
              <a:buFont typeface="Wingdings 3" pitchFamily="18" charset="2"/>
              <a:buChar char="u"/>
              <a:defRPr sz="1600">
                <a:solidFill>
                  <a:srgbClr val="000000"/>
                </a:solidFill>
                <a:latin typeface="+mn-lt"/>
              </a:defRPr>
            </a:lvl4pPr>
            <a:lvl5pPr marL="324000" indent="-324000" algn="l" rtl="0" eaLnBrk="1" fontAlgn="base" hangingPunct="1">
              <a:lnSpc>
                <a:spcPct val="95000"/>
              </a:lnSpc>
              <a:spcBef>
                <a:spcPts val="600"/>
              </a:spcBef>
              <a:spcAft>
                <a:spcPct val="0"/>
              </a:spcAft>
              <a:buClr>
                <a:schemeClr val="accent3"/>
              </a:buClr>
              <a:buSzPct val="75000"/>
              <a:buFont typeface="Wingdings 3" pitchFamily="18" charset="2"/>
              <a:buChar char="u"/>
              <a:defRPr sz="1600">
                <a:solidFill>
                  <a:srgbClr val="000000"/>
                </a:solidFill>
                <a:latin typeface="+mn-lt"/>
              </a:defRPr>
            </a:lvl5pPr>
            <a:lvl6pPr marL="1352550" indent="-176213" algn="l" rtl="0" eaLnBrk="1" fontAlgn="base" hangingPunct="1">
              <a:lnSpc>
                <a:spcPct val="99000"/>
              </a:lnSpc>
              <a:spcBef>
                <a:spcPct val="20000"/>
              </a:spcBef>
              <a:spcAft>
                <a:spcPct val="0"/>
              </a:spcAft>
              <a:buFont typeface="AU Passata" pitchFamily="34" charset="0"/>
              <a:buChar char="›"/>
              <a:defRPr sz="1600">
                <a:solidFill>
                  <a:schemeClr val="bg2"/>
                </a:solidFill>
                <a:latin typeface="+mn-lt"/>
              </a:defRPr>
            </a:lvl6pPr>
            <a:lvl7pPr marL="1809750" indent="-176213" algn="l" rtl="0" eaLnBrk="1" fontAlgn="base" hangingPunct="1">
              <a:lnSpc>
                <a:spcPct val="99000"/>
              </a:lnSpc>
              <a:spcBef>
                <a:spcPct val="20000"/>
              </a:spcBef>
              <a:spcAft>
                <a:spcPct val="0"/>
              </a:spcAft>
              <a:buFont typeface="AU Passata" pitchFamily="34" charset="0"/>
              <a:buChar char="›"/>
              <a:defRPr sz="1600">
                <a:solidFill>
                  <a:schemeClr val="bg2"/>
                </a:solidFill>
                <a:latin typeface="+mn-lt"/>
              </a:defRPr>
            </a:lvl7pPr>
            <a:lvl8pPr marL="2266950" indent="-176213" algn="l" rtl="0" eaLnBrk="1" fontAlgn="base" hangingPunct="1">
              <a:lnSpc>
                <a:spcPct val="99000"/>
              </a:lnSpc>
              <a:spcBef>
                <a:spcPct val="20000"/>
              </a:spcBef>
              <a:spcAft>
                <a:spcPct val="0"/>
              </a:spcAft>
              <a:buFont typeface="AU Passata" pitchFamily="34" charset="0"/>
              <a:buChar char="›"/>
              <a:defRPr sz="1600">
                <a:solidFill>
                  <a:schemeClr val="bg2"/>
                </a:solidFill>
                <a:latin typeface="+mn-lt"/>
              </a:defRPr>
            </a:lvl8pPr>
            <a:lvl9pPr marL="2724150" indent="-176213" algn="l" rtl="0" eaLnBrk="1" fontAlgn="base" hangingPunct="1">
              <a:lnSpc>
                <a:spcPct val="99000"/>
              </a:lnSpc>
              <a:spcBef>
                <a:spcPct val="20000"/>
              </a:spcBef>
              <a:spcAft>
                <a:spcPct val="0"/>
              </a:spcAft>
              <a:buFont typeface="AU Passata" pitchFamily="34" charset="0"/>
              <a:buChar char="›"/>
              <a:defRPr sz="1600">
                <a:solidFill>
                  <a:schemeClr val="bg2"/>
                </a:solidFill>
                <a:latin typeface="+mn-lt"/>
              </a:defRPr>
            </a:lvl9pPr>
          </a:lstStyle>
          <a:p>
            <a:pPr>
              <a:lnSpc>
                <a:spcPct val="85000"/>
              </a:lnSpc>
            </a:pPr>
            <a:r>
              <a:rPr lang="da-DK" sz="10000" kern="0" dirty="0">
                <a:solidFill>
                  <a:schemeClr val="accent6"/>
                </a:solidFill>
                <a:latin typeface="AU Peto" panose="040C0B07020602020301" pitchFamily="82" charset="0"/>
              </a:rPr>
              <a:t>Aarhus</a:t>
            </a:r>
            <a:endParaRPr lang="da-DK"/>
          </a:p>
        </p:txBody>
      </p:sp>
      <p:sp>
        <p:nvSpPr>
          <p:cNvPr id="6" name="Pladsholder til tekst 2"/>
          <p:cNvSpPr txBox="1">
            <a:spLocks/>
          </p:cNvSpPr>
          <p:nvPr userDrawn="1"/>
        </p:nvSpPr>
        <p:spPr>
          <a:xfrm>
            <a:off x="7439540" y="2093600"/>
            <a:ext cx="4356484" cy="1329861"/>
          </a:xfrm>
          <a:prstGeom prst="rect">
            <a:avLst/>
          </a:prstGeom>
        </p:spPr>
        <p:txBody>
          <a:bodyPr wrap="square" lIns="0" tIns="0" rIns="0" bIns="21600">
            <a:spAutoFit/>
          </a:bodyPr>
          <a:lstStyle>
            <a:lvl1pPr marL="0" indent="0" algn="l" rtl="0" eaLnBrk="1" fontAlgn="base" hangingPunct="1">
              <a:lnSpc>
                <a:spcPct val="95000"/>
              </a:lnSpc>
              <a:spcBef>
                <a:spcPts val="600"/>
              </a:spcBef>
              <a:spcAft>
                <a:spcPct val="0"/>
              </a:spcAft>
              <a:buClr>
                <a:schemeClr val="accent3"/>
              </a:buClr>
              <a:buSzPct val="75000"/>
              <a:buFont typeface="Wingdings 3" pitchFamily="18" charset="2"/>
              <a:buNone/>
              <a:defRPr sz="2200">
                <a:solidFill>
                  <a:schemeClr val="bg1"/>
                </a:solidFill>
                <a:latin typeface="AU Peto" panose="040C0B07020602020301" pitchFamily="82" charset="0"/>
                <a:ea typeface="AU Peto" panose="040C0B07020602020301" pitchFamily="82" charset="0"/>
                <a:cs typeface="+mn-cs"/>
              </a:defRPr>
            </a:lvl1pPr>
            <a:lvl2pPr marL="324000" indent="-324000" algn="l" rtl="0" eaLnBrk="1" fontAlgn="base" hangingPunct="1">
              <a:lnSpc>
                <a:spcPct val="95000"/>
              </a:lnSpc>
              <a:spcBef>
                <a:spcPts val="600"/>
              </a:spcBef>
              <a:spcAft>
                <a:spcPct val="0"/>
              </a:spcAft>
              <a:buClr>
                <a:schemeClr val="accent3"/>
              </a:buClr>
              <a:buSzPct val="75000"/>
              <a:buFont typeface="Wingdings 3" pitchFamily="18" charset="2"/>
              <a:buChar char="u"/>
              <a:defRPr sz="1600">
                <a:solidFill>
                  <a:srgbClr val="000000"/>
                </a:solidFill>
                <a:latin typeface="+mn-lt"/>
              </a:defRPr>
            </a:lvl2pPr>
            <a:lvl3pPr marL="324000" indent="-324000" algn="l" rtl="0" eaLnBrk="1" fontAlgn="base" hangingPunct="1">
              <a:lnSpc>
                <a:spcPct val="95000"/>
              </a:lnSpc>
              <a:spcBef>
                <a:spcPts val="600"/>
              </a:spcBef>
              <a:spcAft>
                <a:spcPct val="0"/>
              </a:spcAft>
              <a:buClr>
                <a:schemeClr val="accent3"/>
              </a:buClr>
              <a:buSzPct val="75000"/>
              <a:buFont typeface="Wingdings 3" pitchFamily="18" charset="2"/>
              <a:buChar char="u"/>
              <a:defRPr sz="1600">
                <a:solidFill>
                  <a:srgbClr val="000000"/>
                </a:solidFill>
                <a:latin typeface="+mn-lt"/>
              </a:defRPr>
            </a:lvl3pPr>
            <a:lvl4pPr marL="324000" indent="-324000" algn="l" rtl="0" eaLnBrk="1" fontAlgn="base" hangingPunct="1">
              <a:lnSpc>
                <a:spcPct val="95000"/>
              </a:lnSpc>
              <a:spcBef>
                <a:spcPts val="600"/>
              </a:spcBef>
              <a:spcAft>
                <a:spcPct val="0"/>
              </a:spcAft>
              <a:buClr>
                <a:schemeClr val="accent3"/>
              </a:buClr>
              <a:buSzPct val="75000"/>
              <a:buFont typeface="Wingdings 3" pitchFamily="18" charset="2"/>
              <a:buChar char="u"/>
              <a:defRPr sz="1600">
                <a:solidFill>
                  <a:srgbClr val="000000"/>
                </a:solidFill>
                <a:latin typeface="+mn-lt"/>
              </a:defRPr>
            </a:lvl4pPr>
            <a:lvl5pPr marL="324000" indent="-324000" algn="l" rtl="0" eaLnBrk="1" fontAlgn="base" hangingPunct="1">
              <a:lnSpc>
                <a:spcPct val="95000"/>
              </a:lnSpc>
              <a:spcBef>
                <a:spcPts val="600"/>
              </a:spcBef>
              <a:spcAft>
                <a:spcPct val="0"/>
              </a:spcAft>
              <a:buClr>
                <a:schemeClr val="accent3"/>
              </a:buClr>
              <a:buSzPct val="75000"/>
              <a:buFont typeface="Wingdings 3" pitchFamily="18" charset="2"/>
              <a:buChar char="u"/>
              <a:defRPr sz="1600">
                <a:solidFill>
                  <a:srgbClr val="000000"/>
                </a:solidFill>
                <a:latin typeface="+mn-lt"/>
              </a:defRPr>
            </a:lvl5pPr>
            <a:lvl6pPr marL="1352550" indent="-176213" algn="l" rtl="0" eaLnBrk="1" fontAlgn="base" hangingPunct="1">
              <a:lnSpc>
                <a:spcPct val="99000"/>
              </a:lnSpc>
              <a:spcBef>
                <a:spcPct val="20000"/>
              </a:spcBef>
              <a:spcAft>
                <a:spcPct val="0"/>
              </a:spcAft>
              <a:buFont typeface="AU Passata" pitchFamily="34" charset="0"/>
              <a:buChar char="›"/>
              <a:defRPr sz="1600">
                <a:solidFill>
                  <a:schemeClr val="bg2"/>
                </a:solidFill>
                <a:latin typeface="+mn-lt"/>
              </a:defRPr>
            </a:lvl6pPr>
            <a:lvl7pPr marL="1809750" indent="-176213" algn="l" rtl="0" eaLnBrk="1" fontAlgn="base" hangingPunct="1">
              <a:lnSpc>
                <a:spcPct val="99000"/>
              </a:lnSpc>
              <a:spcBef>
                <a:spcPct val="20000"/>
              </a:spcBef>
              <a:spcAft>
                <a:spcPct val="0"/>
              </a:spcAft>
              <a:buFont typeface="AU Passata" pitchFamily="34" charset="0"/>
              <a:buChar char="›"/>
              <a:defRPr sz="1600">
                <a:solidFill>
                  <a:schemeClr val="bg2"/>
                </a:solidFill>
                <a:latin typeface="+mn-lt"/>
              </a:defRPr>
            </a:lvl7pPr>
            <a:lvl8pPr marL="2266950" indent="-176213" algn="l" rtl="0" eaLnBrk="1" fontAlgn="base" hangingPunct="1">
              <a:lnSpc>
                <a:spcPct val="99000"/>
              </a:lnSpc>
              <a:spcBef>
                <a:spcPct val="20000"/>
              </a:spcBef>
              <a:spcAft>
                <a:spcPct val="0"/>
              </a:spcAft>
              <a:buFont typeface="AU Passata" pitchFamily="34" charset="0"/>
              <a:buChar char="›"/>
              <a:defRPr sz="1600">
                <a:solidFill>
                  <a:schemeClr val="bg2"/>
                </a:solidFill>
                <a:latin typeface="+mn-lt"/>
              </a:defRPr>
            </a:lvl8pPr>
            <a:lvl9pPr marL="2724150" indent="-176213" algn="l" rtl="0" eaLnBrk="1" fontAlgn="base" hangingPunct="1">
              <a:lnSpc>
                <a:spcPct val="99000"/>
              </a:lnSpc>
              <a:spcBef>
                <a:spcPct val="20000"/>
              </a:spcBef>
              <a:spcAft>
                <a:spcPct val="0"/>
              </a:spcAft>
              <a:buFont typeface="AU Passata" pitchFamily="34" charset="0"/>
              <a:buChar char="›"/>
              <a:defRPr sz="1600">
                <a:solidFill>
                  <a:schemeClr val="bg2"/>
                </a:solidFill>
                <a:latin typeface="+mn-lt"/>
              </a:defRPr>
            </a:lvl9pPr>
          </a:lstStyle>
          <a:p>
            <a:pPr>
              <a:lnSpc>
                <a:spcPct val="85000"/>
              </a:lnSpc>
            </a:pPr>
            <a:r>
              <a:rPr lang="da-DK" sz="10000" kern="0" dirty="0" err="1">
                <a:solidFill>
                  <a:schemeClr val="bg1"/>
                </a:solidFill>
                <a:latin typeface="AU Peto" panose="040C0B07020602020301" pitchFamily="82" charset="0"/>
              </a:rPr>
              <a:t>uni</a:t>
            </a:r>
            <a:endParaRPr lang="da-DK" sz="10000" kern="0" dirty="0">
              <a:solidFill>
                <a:schemeClr val="bg1"/>
              </a:solidFill>
              <a:latin typeface="AU Peto" panose="040C0B07020602020301" pitchFamily="82" charset="0"/>
            </a:endParaRPr>
          </a:p>
        </p:txBody>
      </p:sp>
      <p:sp>
        <p:nvSpPr>
          <p:cNvPr id="7" name="Pladsholder til tekst 2"/>
          <p:cNvSpPr txBox="1">
            <a:spLocks/>
          </p:cNvSpPr>
          <p:nvPr userDrawn="1"/>
        </p:nvSpPr>
        <p:spPr>
          <a:xfrm>
            <a:off x="1881492" y="3428550"/>
            <a:ext cx="9289032" cy="1329861"/>
          </a:xfrm>
          <a:prstGeom prst="rect">
            <a:avLst/>
          </a:prstGeom>
        </p:spPr>
        <p:txBody>
          <a:bodyPr wrap="square" lIns="0" tIns="0" rIns="0" bIns="21600">
            <a:spAutoFit/>
          </a:bodyPr>
          <a:lstStyle>
            <a:lvl1pPr marL="0" indent="0" algn="l" rtl="0" eaLnBrk="1" fontAlgn="base" hangingPunct="1">
              <a:lnSpc>
                <a:spcPct val="95000"/>
              </a:lnSpc>
              <a:spcBef>
                <a:spcPts val="600"/>
              </a:spcBef>
              <a:spcAft>
                <a:spcPct val="0"/>
              </a:spcAft>
              <a:buClr>
                <a:schemeClr val="accent3"/>
              </a:buClr>
              <a:buSzPct val="75000"/>
              <a:buFont typeface="Wingdings 3" pitchFamily="18" charset="2"/>
              <a:buNone/>
              <a:defRPr sz="2200">
                <a:solidFill>
                  <a:schemeClr val="bg1"/>
                </a:solidFill>
                <a:latin typeface="AU Peto" panose="040C0B07020602020301" pitchFamily="82" charset="0"/>
                <a:ea typeface="AU Peto" panose="040C0B07020602020301" pitchFamily="82" charset="0"/>
                <a:cs typeface="+mn-cs"/>
              </a:defRPr>
            </a:lvl1pPr>
            <a:lvl2pPr marL="324000" indent="-324000" algn="l" rtl="0" eaLnBrk="1" fontAlgn="base" hangingPunct="1">
              <a:lnSpc>
                <a:spcPct val="95000"/>
              </a:lnSpc>
              <a:spcBef>
                <a:spcPts val="600"/>
              </a:spcBef>
              <a:spcAft>
                <a:spcPct val="0"/>
              </a:spcAft>
              <a:buClr>
                <a:schemeClr val="accent3"/>
              </a:buClr>
              <a:buSzPct val="75000"/>
              <a:buFont typeface="Wingdings 3" pitchFamily="18" charset="2"/>
              <a:buChar char="u"/>
              <a:defRPr sz="1600">
                <a:solidFill>
                  <a:srgbClr val="000000"/>
                </a:solidFill>
                <a:latin typeface="+mn-lt"/>
              </a:defRPr>
            </a:lvl2pPr>
            <a:lvl3pPr marL="324000" indent="-324000" algn="l" rtl="0" eaLnBrk="1" fontAlgn="base" hangingPunct="1">
              <a:lnSpc>
                <a:spcPct val="95000"/>
              </a:lnSpc>
              <a:spcBef>
                <a:spcPts val="600"/>
              </a:spcBef>
              <a:spcAft>
                <a:spcPct val="0"/>
              </a:spcAft>
              <a:buClr>
                <a:schemeClr val="accent3"/>
              </a:buClr>
              <a:buSzPct val="75000"/>
              <a:buFont typeface="Wingdings 3" pitchFamily="18" charset="2"/>
              <a:buChar char="u"/>
              <a:defRPr sz="1600">
                <a:solidFill>
                  <a:srgbClr val="000000"/>
                </a:solidFill>
                <a:latin typeface="+mn-lt"/>
              </a:defRPr>
            </a:lvl3pPr>
            <a:lvl4pPr marL="324000" indent="-324000" algn="l" rtl="0" eaLnBrk="1" fontAlgn="base" hangingPunct="1">
              <a:lnSpc>
                <a:spcPct val="95000"/>
              </a:lnSpc>
              <a:spcBef>
                <a:spcPts val="600"/>
              </a:spcBef>
              <a:spcAft>
                <a:spcPct val="0"/>
              </a:spcAft>
              <a:buClr>
                <a:schemeClr val="accent3"/>
              </a:buClr>
              <a:buSzPct val="75000"/>
              <a:buFont typeface="Wingdings 3" pitchFamily="18" charset="2"/>
              <a:buChar char="u"/>
              <a:defRPr sz="1600">
                <a:solidFill>
                  <a:srgbClr val="000000"/>
                </a:solidFill>
                <a:latin typeface="+mn-lt"/>
              </a:defRPr>
            </a:lvl4pPr>
            <a:lvl5pPr marL="324000" indent="-324000" algn="l" rtl="0" eaLnBrk="1" fontAlgn="base" hangingPunct="1">
              <a:lnSpc>
                <a:spcPct val="95000"/>
              </a:lnSpc>
              <a:spcBef>
                <a:spcPts val="600"/>
              </a:spcBef>
              <a:spcAft>
                <a:spcPct val="0"/>
              </a:spcAft>
              <a:buClr>
                <a:schemeClr val="accent3"/>
              </a:buClr>
              <a:buSzPct val="75000"/>
              <a:buFont typeface="Wingdings 3" pitchFamily="18" charset="2"/>
              <a:buChar char="u"/>
              <a:defRPr sz="1600">
                <a:solidFill>
                  <a:srgbClr val="000000"/>
                </a:solidFill>
                <a:latin typeface="+mn-lt"/>
              </a:defRPr>
            </a:lvl5pPr>
            <a:lvl6pPr marL="1352550" indent="-176213" algn="l" rtl="0" eaLnBrk="1" fontAlgn="base" hangingPunct="1">
              <a:lnSpc>
                <a:spcPct val="99000"/>
              </a:lnSpc>
              <a:spcBef>
                <a:spcPct val="20000"/>
              </a:spcBef>
              <a:spcAft>
                <a:spcPct val="0"/>
              </a:spcAft>
              <a:buFont typeface="AU Passata" pitchFamily="34" charset="0"/>
              <a:buChar char="›"/>
              <a:defRPr sz="1600">
                <a:solidFill>
                  <a:schemeClr val="bg2"/>
                </a:solidFill>
                <a:latin typeface="+mn-lt"/>
              </a:defRPr>
            </a:lvl6pPr>
            <a:lvl7pPr marL="1809750" indent="-176213" algn="l" rtl="0" eaLnBrk="1" fontAlgn="base" hangingPunct="1">
              <a:lnSpc>
                <a:spcPct val="99000"/>
              </a:lnSpc>
              <a:spcBef>
                <a:spcPct val="20000"/>
              </a:spcBef>
              <a:spcAft>
                <a:spcPct val="0"/>
              </a:spcAft>
              <a:buFont typeface="AU Passata" pitchFamily="34" charset="0"/>
              <a:buChar char="›"/>
              <a:defRPr sz="1600">
                <a:solidFill>
                  <a:schemeClr val="bg2"/>
                </a:solidFill>
                <a:latin typeface="+mn-lt"/>
              </a:defRPr>
            </a:lvl7pPr>
            <a:lvl8pPr marL="2266950" indent="-176213" algn="l" rtl="0" eaLnBrk="1" fontAlgn="base" hangingPunct="1">
              <a:lnSpc>
                <a:spcPct val="99000"/>
              </a:lnSpc>
              <a:spcBef>
                <a:spcPct val="20000"/>
              </a:spcBef>
              <a:spcAft>
                <a:spcPct val="0"/>
              </a:spcAft>
              <a:buFont typeface="AU Passata" pitchFamily="34" charset="0"/>
              <a:buChar char="›"/>
              <a:defRPr sz="1600">
                <a:solidFill>
                  <a:schemeClr val="bg2"/>
                </a:solidFill>
                <a:latin typeface="+mn-lt"/>
              </a:defRPr>
            </a:lvl8pPr>
            <a:lvl9pPr marL="2724150" indent="-176213" algn="l" rtl="0" eaLnBrk="1" fontAlgn="base" hangingPunct="1">
              <a:lnSpc>
                <a:spcPct val="99000"/>
              </a:lnSpc>
              <a:spcBef>
                <a:spcPct val="20000"/>
              </a:spcBef>
              <a:spcAft>
                <a:spcPct val="0"/>
              </a:spcAft>
              <a:buFont typeface="AU Passata" pitchFamily="34" charset="0"/>
              <a:buChar char="›"/>
              <a:defRPr sz="1600">
                <a:solidFill>
                  <a:schemeClr val="bg2"/>
                </a:solidFill>
                <a:latin typeface="+mn-lt"/>
              </a:defRPr>
            </a:lvl9pPr>
          </a:lstStyle>
          <a:p>
            <a:pPr algn="ctr">
              <a:lnSpc>
                <a:spcPct val="85000"/>
              </a:lnSpc>
            </a:pPr>
            <a:r>
              <a:rPr lang="da-DK" sz="10000" kern="0" dirty="0" err="1">
                <a:solidFill>
                  <a:schemeClr val="bg1"/>
                </a:solidFill>
                <a:latin typeface="AU Peto" panose="040C0B07020602020301" pitchFamily="82" charset="0"/>
              </a:rPr>
              <a:t>versiet</a:t>
            </a:r>
            <a:endParaRPr lang="da-DK" sz="10000" dirty="0">
              <a:solidFill>
                <a:schemeClr val="bg1"/>
              </a:solidFill>
              <a:latin typeface="AU Peto" panose="040C0B07020602020301" pitchFamily="82" charset="0"/>
            </a:endParaRPr>
          </a:p>
        </p:txBody>
      </p:sp>
      <p:sp>
        <p:nvSpPr>
          <p:cNvPr id="8" name="Date Placeholder 4" hidden="1"/>
          <p:cNvSpPr>
            <a:spLocks noGrp="1"/>
          </p:cNvSpPr>
          <p:nvPr>
            <p:ph type="dt" sz="half" idx="10"/>
          </p:nvPr>
        </p:nvSpPr>
        <p:spPr>
          <a:xfrm>
            <a:off x="0" y="7020000"/>
            <a:ext cx="0" cy="0"/>
          </a:xfrm>
        </p:spPr>
        <p:txBody>
          <a:bodyPr/>
          <a:lstStyle/>
          <a:p>
            <a:fld id="{78417F83-4CBA-48F2-BAD0-783AE3701E32}" type="datetimeFigureOut">
              <a:rPr lang="da-DK" smtClean="0"/>
              <a:pPr/>
              <a:t>27.02.2023</a:t>
            </a:fld>
            <a:r>
              <a:rPr lang="da-DK" dirty="0"/>
              <a:t>03-09-2019</a:t>
            </a:r>
          </a:p>
        </p:txBody>
      </p:sp>
      <p:sp>
        <p:nvSpPr>
          <p:cNvPr id="9" name="Footer Placeholder 6" hidden="1"/>
          <p:cNvSpPr>
            <a:spLocks noGrp="1"/>
          </p:cNvSpPr>
          <p:nvPr>
            <p:ph type="ftr" sz="quarter" idx="11"/>
          </p:nvPr>
        </p:nvSpPr>
        <p:spPr>
          <a:xfrm>
            <a:off x="0" y="7020000"/>
            <a:ext cx="0" cy="0"/>
          </a:xfrm>
        </p:spPr>
        <p:txBody>
          <a:bodyPr/>
          <a:lstStyle/>
          <a:p>
            <a:endParaRPr lang="da-DK" dirty="0"/>
          </a:p>
        </p:txBody>
      </p:sp>
      <p:sp>
        <p:nvSpPr>
          <p:cNvPr id="10" name="Slide Number Placeholder 8" hidden="1"/>
          <p:cNvSpPr>
            <a:spLocks noGrp="1"/>
          </p:cNvSpPr>
          <p:nvPr>
            <p:ph type="sldNum" sz="quarter" idx="12"/>
          </p:nvPr>
        </p:nvSpPr>
        <p:spPr>
          <a:xfrm>
            <a:off x="0" y="7020000"/>
            <a:ext cx="0" cy="461665"/>
          </a:xfrm>
        </p:spPr>
        <p:txBody>
          <a:bodyPr/>
          <a:lstStyle>
            <a:lvl1pPr>
              <a:defRPr sz="100">
                <a:noFill/>
              </a:defRPr>
            </a:lvl1pPr>
          </a:lstStyle>
          <a:p>
            <a:pPr>
              <a:defRPr/>
            </a:pPr>
            <a:fld id="{E90C1E0A-682D-40DC-B1EA-26C007FDC330}" type="slidenum">
              <a:rPr lang="da-DK" smtClean="0"/>
              <a:pPr>
                <a:defRPr/>
              </a:pPr>
              <a:t>‹nr.›</a:t>
            </a:fld>
            <a:endParaRPr lang="da-DK" dirty="0"/>
          </a:p>
        </p:txBody>
      </p:sp>
    </p:spTree>
    <p:extLst>
      <p:ext uri="{BB962C8B-B14F-4D97-AF65-F5344CB8AC3E}">
        <p14:creationId xmlns:p14="http://schemas.microsoft.com/office/powerpoint/2010/main" val="926240675"/>
      </p:ext>
    </p:extLst>
  </p:cSld>
  <p:clrMapOvr>
    <a:masterClrMapping/>
  </p:clrMapOvr>
  <mc:AlternateContent xmlns:mc="http://schemas.openxmlformats.org/markup-compatibility/2006" xmlns:p14="http://schemas.microsoft.com/office/powerpoint/2010/main">
    <mc:Choice Requires="p14">
      <p:transition spd="slow" p14:dur="1500">
        <p:fade/>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with text">
    <p:spTree>
      <p:nvGrpSpPr>
        <p:cNvPr id="1" name=""/>
        <p:cNvGrpSpPr/>
        <p:nvPr/>
      </p:nvGrpSpPr>
      <p:grpSpPr>
        <a:xfrm>
          <a:off x="0" y="0"/>
          <a:ext cx="0" cy="0"/>
          <a:chOff x="0" y="0"/>
          <a:chExt cx="0" cy="0"/>
        </a:xfrm>
      </p:grpSpPr>
      <p:sp>
        <p:nvSpPr>
          <p:cNvPr id="21" name="Farvet baggrund"/>
          <p:cNvSpPr/>
          <p:nvPr userDrawn="1"/>
        </p:nvSpPr>
        <p:spPr>
          <a:xfrm>
            <a:off x="0" y="0"/>
            <a:ext cx="12188825"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a-DK" sz="4799" dirty="0"/>
          </a:p>
        </p:txBody>
      </p:sp>
      <p:sp>
        <p:nvSpPr>
          <p:cNvPr id="19" name="White Top Rectangle"/>
          <p:cNvSpPr>
            <a:spLocks noChangeArrowheads="1"/>
          </p:cNvSpPr>
          <p:nvPr userDrawn="1"/>
        </p:nvSpPr>
        <p:spPr bwMode="auto">
          <a:xfrm>
            <a:off x="985838" y="3443622"/>
            <a:ext cx="648000" cy="46800"/>
          </a:xfrm>
          <a:prstGeom prst="rect">
            <a:avLst/>
          </a:prstGeom>
          <a:solidFill>
            <a:schemeClr val="bg1"/>
          </a:solidFill>
          <a:ln w="9525">
            <a:noFill/>
            <a:miter lim="800000"/>
            <a:headEnd/>
            <a:tailEnd/>
          </a:ln>
          <a:effectLst/>
        </p:spPr>
        <p:txBody>
          <a:bodyPr wrap="none" anchor="ctr"/>
          <a:lstStyle/>
          <a:p>
            <a:pPr>
              <a:defRPr/>
            </a:pPr>
            <a:endParaRPr lang="da-DK" sz="4799" dirty="0"/>
          </a:p>
        </p:txBody>
      </p:sp>
      <p:sp>
        <p:nvSpPr>
          <p:cNvPr id="34819" name="Title 1"/>
          <p:cNvSpPr>
            <a:spLocks noGrp="1" noChangeArrowheads="1"/>
          </p:cNvSpPr>
          <p:nvPr>
            <p:ph type="ctrTitle"/>
          </p:nvPr>
        </p:nvSpPr>
        <p:spPr>
          <a:xfrm>
            <a:off x="981844" y="1520315"/>
            <a:ext cx="9543307" cy="1779553"/>
          </a:xfrm>
        </p:spPr>
        <p:txBody>
          <a:bodyPr wrap="square" anchor="b" anchorCtr="0">
            <a:noAutofit/>
          </a:bodyPr>
          <a:lstStyle>
            <a:lvl1pPr>
              <a:lnSpc>
                <a:spcPct val="90000"/>
              </a:lnSpc>
              <a:defRPr sz="6000" baseline="0">
                <a:solidFill>
                  <a:schemeClr val="bg1"/>
                </a:solidFill>
                <a:latin typeface="AU Passata Light" panose="020B0303030902030804" pitchFamily="34" charset="0"/>
              </a:defRPr>
            </a:lvl1pPr>
          </a:lstStyle>
          <a:p>
            <a:r>
              <a:rPr lang="da-DK" dirty="0"/>
              <a:t>Click to edit Master title style</a:t>
            </a:r>
            <a:endParaRPr lang="da-DK"/>
          </a:p>
        </p:txBody>
      </p:sp>
      <p:sp>
        <p:nvSpPr>
          <p:cNvPr id="4" name="Text Placeholder 3"/>
          <p:cNvSpPr>
            <a:spLocks noGrp="1"/>
          </p:cNvSpPr>
          <p:nvPr>
            <p:ph type="body" sz="quarter" idx="11"/>
          </p:nvPr>
        </p:nvSpPr>
        <p:spPr>
          <a:xfrm>
            <a:off x="985838" y="3715431"/>
            <a:ext cx="7161212" cy="1746085"/>
          </a:xfrm>
        </p:spPr>
        <p:txBody>
          <a:bodyPr/>
          <a:lstStyle>
            <a:lvl1pPr marL="0" indent="0">
              <a:lnSpc>
                <a:spcPct val="101000"/>
              </a:lnSpc>
              <a:buFontTx/>
              <a:buNone/>
              <a:defRPr sz="2700" b="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da-DK" dirty="0"/>
              <a:t>Click to edit Master text styles</a:t>
            </a:r>
            <a:endParaRPr lang="da-DK"/>
          </a:p>
        </p:txBody>
      </p:sp>
      <p:sp>
        <p:nvSpPr>
          <p:cNvPr id="22" name="TextBox 21"/>
          <p:cNvSpPr txBox="1"/>
          <p:nvPr userDrawn="1"/>
        </p:nvSpPr>
        <p:spPr>
          <a:xfrm>
            <a:off x="-2160355" y="2132856"/>
            <a:ext cx="2012649" cy="738664"/>
          </a:xfrm>
          <a:prstGeom prst="rect">
            <a:avLst/>
          </a:prstGeom>
          <a:noFill/>
        </p:spPr>
        <p:txBody>
          <a:bodyPr wrap="square" lIns="0" tIns="0" rIns="0" bIns="0" rtlCol="0">
            <a:noAutofit/>
          </a:bodyPr>
          <a:lstStyle/>
          <a:p>
            <a:pPr algn="r">
              <a:lnSpc>
                <a:spcPct val="100000"/>
              </a:lnSpc>
            </a:pPr>
            <a:r>
              <a:rPr lang="da-DK" sz="1000" noProof="1">
                <a:solidFill>
                  <a:schemeClr val="tx1">
                    <a:lumMod val="75000"/>
                    <a:lumOff val="25000"/>
                  </a:schemeClr>
                </a:solidFill>
              </a:rPr>
              <a:t>Ændr 2. linje i overskriften </a:t>
            </a:r>
            <a:br>
              <a:rPr lang="en-GB" sz="1000" noProof="1">
                <a:solidFill>
                  <a:schemeClr val="tx1">
                    <a:lumMod val="75000"/>
                    <a:lumOff val="25000"/>
                  </a:schemeClr>
                </a:solidFill>
              </a:rPr>
            </a:br>
            <a:r>
              <a:rPr lang="da-DK" sz="1000" noProof="1">
                <a:solidFill>
                  <a:schemeClr val="tx1">
                    <a:lumMod val="75000"/>
                    <a:lumOff val="25000"/>
                  </a:schemeClr>
                </a:solidFill>
              </a:rPr>
              <a:t>til AU Passata bold</a:t>
            </a:r>
            <a:endParaRPr lang="da-DK" sz="4799" dirty="0"/>
          </a:p>
        </p:txBody>
      </p:sp>
      <p:sp>
        <p:nvSpPr>
          <p:cNvPr id="38" name="OFF_logo2Computed"/>
          <p:cNvSpPr txBox="1">
            <a:spLocks noChangeArrowheads="1"/>
          </p:cNvSpPr>
          <p:nvPr userDrawn="1"/>
        </p:nvSpPr>
        <p:spPr bwMode="auto">
          <a:xfrm>
            <a:off x="972000" y="5997600"/>
            <a:ext cx="2350045" cy="676612"/>
          </a:xfrm>
          <a:prstGeom prst="rect">
            <a:avLst/>
          </a:prstGeom>
          <a:noFill/>
          <a:ln w="1778" algn="ctr">
            <a:noFill/>
            <a:miter lim="800000"/>
            <a:headEnd/>
            <a:tailEnd/>
          </a:ln>
          <a:effectLst/>
        </p:spPr>
        <p:txBody>
          <a:bodyPr wrap="square" lIns="0" tIns="583200" rIns="0" bIns="0">
            <a:spAutoFit/>
          </a:bodyPr>
          <a:lstStyle/>
          <a:p>
            <a:pPr>
              <a:lnSpc>
                <a:spcPct val="95000"/>
              </a:lnSpc>
              <a:defRPr/>
            </a:pPr>
            <a:endParaRPr lang="da-DK" sz="600" cap="all" spc="40" baseline="0" dirty="0">
              <a:solidFill>
                <a:schemeClr val="bg1"/>
              </a:solidFill>
              <a:latin typeface="AU Passata Light" pitchFamily="34" charset="0"/>
            </a:endParaRPr>
          </a:p>
        </p:txBody>
      </p:sp>
      <p:sp>
        <p:nvSpPr>
          <p:cNvPr id="43" name="OFF_logo1Computed"/>
          <p:cNvSpPr/>
          <p:nvPr userDrawn="1"/>
        </p:nvSpPr>
        <p:spPr bwMode="auto">
          <a:xfrm>
            <a:off x="971999" y="5997600"/>
            <a:ext cx="65" cy="451123"/>
          </a:xfrm>
          <a:prstGeom prst="rect">
            <a:avLst/>
          </a:prstGeom>
          <a:noFill/>
          <a:ln w="1778" cap="flat" cmpd="sng" algn="ctr">
            <a:noFill/>
            <a:prstDash val="solid"/>
            <a:round/>
            <a:headEnd type="none" w="med" len="med"/>
            <a:tailEnd type="none" w="med" len="med"/>
          </a:ln>
          <a:effectLst/>
        </p:spPr>
        <p:txBody>
          <a:bodyPr vert="horz" wrap="none" lIns="0" tIns="309600" rIns="0" bIns="0" numCol="1" rtlCol="0" anchor="t" anchorCtr="0" compatLnSpc="1">
            <a:prstTxWarp prst="textNoShape">
              <a:avLst/>
            </a:prstTxWarp>
            <a:spAutoFit/>
          </a:bodyPr>
          <a:lstStyle/>
          <a:p>
            <a:pPr marL="0" marR="0" indent="0" algn="l" defTabSz="914400" rtl="0" eaLnBrk="1" fontAlgn="base" latinLnBrk="0" hangingPunct="1">
              <a:lnSpc>
                <a:spcPct val="90000"/>
              </a:lnSpc>
              <a:spcBef>
                <a:spcPct val="0"/>
              </a:spcBef>
              <a:spcAft>
                <a:spcPct val="0"/>
              </a:spcAft>
              <a:buClrTx/>
              <a:buSzTx/>
              <a:buFont typeface="AU Passata" pitchFamily="34" charset="0"/>
              <a:buNone/>
              <a:tabLst/>
            </a:pPr>
            <a:r>
              <a:rPr kumimoji="0" lang="da-DK" sz="1000" b="0" i="0" u="none" strike="noStrike" cap="all" normalizeH="0" baseline="0" noProof="1">
                <a:ln>
                  <a:noFill/>
                </a:ln>
                <a:solidFill>
                  <a:schemeClr val="bg1"/>
                </a:solidFill>
                <a:effectLst/>
                <a:latin typeface="AU Passata" pitchFamily="34" charset="0"/>
              </a:rPr>
              <a:t>Aarhus
Universitet</a:t>
            </a:r>
          </a:p>
        </p:txBody>
      </p:sp>
      <p:pic>
        <p:nvPicPr>
          <p:cNvPr id="17" name="Au logo"/>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02400" y="5997600"/>
            <a:ext cx="557569" cy="558000"/>
          </a:xfrm>
          <a:prstGeom prst="rect">
            <a:avLst/>
          </a:prstGeom>
        </p:spPr>
      </p:pic>
      <p:pic>
        <p:nvPicPr>
          <p:cNvPr id="23" name="Billede stre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6073200" y="5997600"/>
            <a:ext cx="71734" cy="557999"/>
          </a:xfrm>
          <a:prstGeom prst="rect">
            <a:avLst/>
          </a:prstGeom>
        </p:spPr>
      </p:pic>
      <p:pic>
        <p:nvPicPr>
          <p:cNvPr id="1886691082" name="SecondaryLogo"/>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0206000" y="5997600"/>
            <a:ext cx="1658237" cy="558000"/>
          </a:xfrm>
          <a:prstGeom prst="rect">
            <a:avLst/>
          </a:prstGeom>
        </p:spPr>
      </p:pic>
      <p:sp>
        <p:nvSpPr>
          <p:cNvPr id="5" name="Slide Number Placeholder 4"/>
          <p:cNvSpPr>
            <a:spLocks noGrp="1"/>
          </p:cNvSpPr>
          <p:nvPr>
            <p:ph type="sldNum" sz="quarter" idx="14"/>
          </p:nvPr>
        </p:nvSpPr>
        <p:spPr>
          <a:xfrm>
            <a:off x="11807992" y="6581497"/>
            <a:ext cx="252000" cy="153888"/>
          </a:xfrm>
        </p:spPr>
        <p:txBody>
          <a:bodyPr/>
          <a:lstStyle>
            <a:lvl1pPr>
              <a:defRPr>
                <a:solidFill>
                  <a:schemeClr val="bg1"/>
                </a:solidFill>
              </a:defRPr>
            </a:lvl1pPr>
          </a:lstStyle>
          <a:p>
            <a:pPr>
              <a:defRPr/>
            </a:pPr>
            <a:fld id="{E90C1E0A-682D-40DC-B1EA-26C007FDC330}" type="slidenum">
              <a:rPr lang="da-DK" smtClean="0"/>
              <a:pPr>
                <a:defRPr/>
              </a:pPr>
              <a:t>‹nr.›</a:t>
            </a:fld>
            <a:endParaRPr lang="da-DK" dirty="0"/>
          </a:p>
        </p:txBody>
      </p:sp>
      <p:sp>
        <p:nvSpPr>
          <p:cNvPr id="2" name="Date Placeholder 1" hidden="1"/>
          <p:cNvSpPr>
            <a:spLocks noGrp="1"/>
          </p:cNvSpPr>
          <p:nvPr>
            <p:ph type="dt" sz="half" idx="12"/>
          </p:nvPr>
        </p:nvSpPr>
        <p:spPr/>
        <p:txBody>
          <a:bodyPr/>
          <a:lstStyle/>
          <a:p>
            <a:fld id="{78417F83-4CBA-48F2-BAD0-783AE3701E32}" type="datetimeFigureOut">
              <a:rPr lang="da-DK" smtClean="0"/>
              <a:pPr/>
              <a:t>27.02.2023</a:t>
            </a:fld>
            <a:r>
              <a:rPr lang="da-DK" dirty="0"/>
              <a:t>03-09-2019</a:t>
            </a:r>
          </a:p>
        </p:txBody>
      </p:sp>
      <p:sp>
        <p:nvSpPr>
          <p:cNvPr id="3" name="Footer Placeholder 2" hidden="1"/>
          <p:cNvSpPr>
            <a:spLocks noGrp="1"/>
          </p:cNvSpPr>
          <p:nvPr>
            <p:ph type="ftr" sz="quarter" idx="13"/>
          </p:nvPr>
        </p:nvSpPr>
        <p:spPr/>
        <p:txBody>
          <a:bodyPr/>
          <a:lstStyle/>
          <a:p>
            <a:endParaRPr lang="da-DK" dirty="0"/>
          </a:p>
        </p:txBody>
      </p:sp>
      <p:sp>
        <p:nvSpPr>
          <p:cNvPr id="20" name="FLD_Event">
            <a:extLst>
              <a:ext uri="{FF2B5EF4-FFF2-40B4-BE49-F238E27FC236}">
                <a16:creationId xmlns:a16="http://schemas.microsoft.com/office/drawing/2014/main" id="{213343E4-A5E1-424C-A0BB-74D28172307D}"/>
              </a:ext>
            </a:extLst>
          </p:cNvPr>
          <p:cNvSpPr txBox="1">
            <a:spLocks noChangeArrowheads="1"/>
          </p:cNvSpPr>
          <p:nvPr userDrawn="1"/>
        </p:nvSpPr>
        <p:spPr bwMode="auto">
          <a:xfrm>
            <a:off x="3691333" y="5997600"/>
            <a:ext cx="2271840" cy="447676"/>
          </a:xfrm>
          <a:prstGeom prst="rect">
            <a:avLst/>
          </a:prstGeom>
          <a:noFill/>
          <a:ln w="1778" algn="ctr">
            <a:noFill/>
            <a:miter lim="800000"/>
            <a:headEnd/>
            <a:tailEnd/>
          </a:ln>
          <a:effectLst/>
        </p:spPr>
        <p:txBody>
          <a:bodyPr wrap="square" lIns="0" tIns="342000" rIns="0" bIns="0" anchor="t" anchorCtr="0">
            <a:spAutoFit/>
          </a:bodyPr>
          <a:lstStyle/>
          <a:p>
            <a:pPr algn="r">
              <a:lnSpc>
                <a:spcPct val="95000"/>
              </a:lnSpc>
              <a:defRPr/>
            </a:pPr>
            <a:r>
              <a:rPr lang="da-DK" sz="700" b="0" cap="all" baseline="0" dirty="0">
                <a:solidFill>
                  <a:schemeClr val="bg1"/>
                </a:solidFill>
                <a:latin typeface="+mn-lt"/>
              </a:rPr>
              <a:t>AU PRÆSENTATION</a:t>
            </a:r>
          </a:p>
        </p:txBody>
      </p:sp>
      <p:sp>
        <p:nvSpPr>
          <p:cNvPr id="24" name="USR_Name">
            <a:extLst>
              <a:ext uri="{FF2B5EF4-FFF2-40B4-BE49-F238E27FC236}">
                <a16:creationId xmlns:a16="http://schemas.microsoft.com/office/drawing/2014/main" id="{D6DB9CDB-9818-8E41-94F0-1DAF11202164}"/>
              </a:ext>
            </a:extLst>
          </p:cNvPr>
          <p:cNvSpPr txBox="1">
            <a:spLocks noChangeArrowheads="1"/>
          </p:cNvSpPr>
          <p:nvPr userDrawn="1"/>
        </p:nvSpPr>
        <p:spPr bwMode="auto">
          <a:xfrm>
            <a:off x="6240044" y="5997600"/>
            <a:ext cx="2982416" cy="444040"/>
          </a:xfrm>
          <a:prstGeom prst="rect">
            <a:avLst/>
          </a:prstGeom>
          <a:noFill/>
          <a:ln w="1778" algn="ctr">
            <a:noFill/>
            <a:miter lim="800000"/>
            <a:headEnd/>
            <a:tailEnd/>
          </a:ln>
          <a:effectLst/>
        </p:spPr>
        <p:txBody>
          <a:bodyPr lIns="0" tIns="342000" rIns="0" bIns="0" anchor="t" anchorCtr="0">
            <a:spAutoFit/>
          </a:bodyPr>
          <a:lstStyle/>
          <a:p>
            <a:pPr algn="l">
              <a:lnSpc>
                <a:spcPct val="95000"/>
              </a:lnSpc>
              <a:defRPr/>
            </a:pPr>
            <a:r>
              <a:rPr lang="da-DK" sz="700" b="0" cap="all" baseline="0" dirty="0">
                <a:solidFill>
                  <a:schemeClr val="bg1"/>
                </a:solidFill>
                <a:latin typeface="+mn-lt"/>
              </a:rPr>
              <a:t>INDSÆT NAVN</a:t>
            </a:r>
          </a:p>
        </p:txBody>
      </p:sp>
      <p:sp>
        <p:nvSpPr>
          <p:cNvPr id="25" name="USR_Title">
            <a:extLst>
              <a:ext uri="{FF2B5EF4-FFF2-40B4-BE49-F238E27FC236}">
                <a16:creationId xmlns:a16="http://schemas.microsoft.com/office/drawing/2014/main" id="{547EE9CF-607D-1244-ABAB-69B5A8955078}"/>
              </a:ext>
            </a:extLst>
          </p:cNvPr>
          <p:cNvSpPr txBox="1">
            <a:spLocks noChangeArrowheads="1"/>
          </p:cNvSpPr>
          <p:nvPr userDrawn="1"/>
        </p:nvSpPr>
        <p:spPr bwMode="auto">
          <a:xfrm>
            <a:off x="6240044" y="5997600"/>
            <a:ext cx="2982416" cy="582176"/>
          </a:xfrm>
          <a:prstGeom prst="rect">
            <a:avLst/>
          </a:prstGeom>
          <a:noFill/>
          <a:ln w="1778" algn="ctr">
            <a:noFill/>
            <a:miter lim="800000"/>
            <a:headEnd/>
            <a:tailEnd/>
          </a:ln>
          <a:effectLst/>
        </p:spPr>
        <p:txBody>
          <a:bodyPr lIns="0" tIns="475200" rIns="0" bIns="0" anchor="t" anchorCtr="0">
            <a:spAutoFit/>
          </a:bodyPr>
          <a:lstStyle/>
          <a:p>
            <a:pPr algn="l">
              <a:lnSpc>
                <a:spcPct val="95000"/>
              </a:lnSpc>
              <a:defRPr/>
            </a:pPr>
            <a:r>
              <a:rPr lang="da-DK" sz="700" b="0" cap="all" baseline="0" dirty="0">
                <a:solidFill>
                  <a:schemeClr val="bg1"/>
                </a:solidFill>
                <a:latin typeface="+mn-lt"/>
              </a:rPr>
              <a:t>INDSÆT TITEL</a:t>
            </a:r>
          </a:p>
        </p:txBody>
      </p:sp>
      <p:sp>
        <p:nvSpPr>
          <p:cNvPr id="26" name="Date_DateCustomA">
            <a:extLst>
              <a:ext uri="{FF2B5EF4-FFF2-40B4-BE49-F238E27FC236}">
                <a16:creationId xmlns:a16="http://schemas.microsoft.com/office/drawing/2014/main" id="{850C052D-EAE8-2B46-B96E-E29F08C17B2A}"/>
              </a:ext>
            </a:extLst>
          </p:cNvPr>
          <p:cNvSpPr txBox="1">
            <a:spLocks noChangeArrowheads="1"/>
          </p:cNvSpPr>
          <p:nvPr userDrawn="1"/>
        </p:nvSpPr>
        <p:spPr bwMode="auto">
          <a:xfrm>
            <a:off x="3691333" y="5997600"/>
            <a:ext cx="2271840" cy="582176"/>
          </a:xfrm>
          <a:prstGeom prst="rect">
            <a:avLst/>
          </a:prstGeom>
          <a:noFill/>
          <a:ln w="1778" algn="ctr">
            <a:noFill/>
            <a:miter lim="800000"/>
            <a:headEnd/>
            <a:tailEnd/>
          </a:ln>
          <a:effectLst/>
        </p:spPr>
        <p:txBody>
          <a:bodyPr wrap="square" lIns="0" tIns="475200" rIns="0" bIns="0" anchor="t" anchorCtr="0">
            <a:spAutoFit/>
          </a:bodyPr>
          <a:lstStyle/>
          <a:p>
            <a:pPr algn="r">
              <a:lnSpc>
                <a:spcPct val="95000"/>
              </a:lnSpc>
              <a:defRPr/>
            </a:pPr>
            <a:r>
              <a:rPr lang="da-DK" sz="700" b="0" cap="all" baseline="0" dirty="0">
                <a:solidFill>
                  <a:schemeClr val="bg1"/>
                </a:solidFill>
                <a:latin typeface="+mn-lt"/>
              </a:rPr>
              <a:t>INDSÆT DATO</a:t>
            </a:r>
          </a:p>
        </p:txBody>
      </p:sp>
    </p:spTree>
    <p:extLst>
      <p:ext uri="{BB962C8B-B14F-4D97-AF65-F5344CB8AC3E}">
        <p14:creationId xmlns:p14="http://schemas.microsoft.com/office/powerpoint/2010/main" val="1127008260"/>
      </p:ext>
    </p:extLst>
  </p:cSld>
  <p:clrMapOvr>
    <a:masterClrMapping/>
  </p:clrMapOvr>
  <mc:AlternateContent xmlns:mc="http://schemas.openxmlformats.org/markup-compatibility/2006" xmlns:p14="http://schemas.microsoft.com/office/powerpoint/2010/main">
    <mc:Choice Requires="p14">
      <p:transition spd="slow" p14:dur="1500">
        <p:fade/>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End slide Aarhus Universitet">
    <p:bg>
      <p:bgPr>
        <a:solidFill>
          <a:schemeClr val="bg1"/>
        </a:solidFill>
        <a:effectLst/>
      </p:bgPr>
    </p:bg>
    <p:spTree>
      <p:nvGrpSpPr>
        <p:cNvPr id="1" name=""/>
        <p:cNvGrpSpPr/>
        <p:nvPr/>
      </p:nvGrpSpPr>
      <p:grpSpPr>
        <a:xfrm>
          <a:off x="0" y="0"/>
          <a:ext cx="0" cy="0"/>
          <a:chOff x="0" y="0"/>
          <a:chExt cx="0" cy="0"/>
        </a:xfrm>
      </p:grpSpPr>
      <p:sp>
        <p:nvSpPr>
          <p:cNvPr id="8" name="Farvet baggrund"/>
          <p:cNvSpPr/>
          <p:nvPr userDrawn="1"/>
        </p:nvSpPr>
        <p:spPr>
          <a:xfrm>
            <a:off x="0" y="0"/>
            <a:ext cx="12188825"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a-DK" sz="4799" dirty="0"/>
          </a:p>
        </p:txBody>
      </p:sp>
      <p:sp>
        <p:nvSpPr>
          <p:cNvPr id="5" name="LAN_AUWBreak"/>
          <p:cNvSpPr/>
          <p:nvPr userDrawn="1"/>
        </p:nvSpPr>
        <p:spPr bwMode="auto">
          <a:xfrm>
            <a:off x="6022613" y="2804400"/>
            <a:ext cx="65" cy="757567"/>
          </a:xfrm>
          <a:prstGeom prst="rect">
            <a:avLst/>
          </a:prstGeom>
          <a:noFill/>
          <a:ln w="1778" cap="flat" cmpd="sng" algn="ctr">
            <a:noFill/>
            <a:prstDash val="solid"/>
            <a:round/>
            <a:headEnd type="none" w="med" len="med"/>
            <a:tailEnd type="none" w="med" len="med"/>
          </a:ln>
          <a:effectLst/>
        </p:spPr>
        <p:txBody>
          <a:bodyPr vert="horz" wrap="none" lIns="0" tIns="183600" rIns="0" bIns="0" numCol="1" rtlCol="0" anchor="t" anchorCtr="0" compatLnSpc="1">
            <a:prstTxWarp prst="textNoShape">
              <a:avLst/>
            </a:prstTxWarp>
            <a:spAutoFit/>
          </a:bodyPr>
          <a:lstStyle/>
          <a:p>
            <a:pPr marL="0" marR="0" indent="0" algn="l" defTabSz="914400" rtl="0" eaLnBrk="1" fontAlgn="base" latinLnBrk="0" hangingPunct="1">
              <a:lnSpc>
                <a:spcPct val="90000"/>
              </a:lnSpc>
              <a:spcBef>
                <a:spcPct val="0"/>
              </a:spcBef>
              <a:spcAft>
                <a:spcPct val="0"/>
              </a:spcAft>
              <a:buClrTx/>
              <a:buSzTx/>
              <a:buFont typeface="AU Passata" pitchFamily="34" charset="0"/>
              <a:buNone/>
              <a:tabLst/>
            </a:pPr>
            <a:r>
              <a:rPr kumimoji="0" lang="da-DK" sz="4000" b="0" i="0" u="none" strike="noStrike" cap="all" normalizeH="0" baseline="0" noProof="1">
                <a:ln>
                  <a:noFill/>
                </a:ln>
                <a:solidFill>
                  <a:schemeClr val="bg1"/>
                </a:solidFill>
                <a:effectLst/>
                <a:latin typeface="AU Passata" pitchFamily="34" charset="0"/>
              </a:rPr>
              <a:t>Aarhus 
Universitet</a:t>
            </a:r>
          </a:p>
        </p:txBody>
      </p:sp>
      <p:pic>
        <p:nvPicPr>
          <p:cNvPr id="6" name="Logo white"/>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318268" y="2864711"/>
            <a:ext cx="2228400" cy="1116990"/>
          </a:xfrm>
          <a:prstGeom prst="rect">
            <a:avLst/>
          </a:prstGeom>
        </p:spPr>
      </p:pic>
      <p:sp>
        <p:nvSpPr>
          <p:cNvPr id="7" name="Date Placeholder 4" hidden="1"/>
          <p:cNvSpPr>
            <a:spLocks noGrp="1"/>
          </p:cNvSpPr>
          <p:nvPr>
            <p:ph type="dt" sz="half" idx="10"/>
          </p:nvPr>
        </p:nvSpPr>
        <p:spPr>
          <a:xfrm>
            <a:off x="0" y="7020000"/>
            <a:ext cx="0" cy="0"/>
          </a:xfrm>
        </p:spPr>
        <p:txBody>
          <a:bodyPr/>
          <a:lstStyle/>
          <a:p>
            <a:fld id="{78417F83-4CBA-48F2-BAD0-783AE3701E32}" type="datetimeFigureOut">
              <a:rPr lang="da-DK" smtClean="0"/>
              <a:pPr/>
              <a:t>27.02.2023</a:t>
            </a:fld>
            <a:r>
              <a:rPr lang="da-DK" dirty="0"/>
              <a:t>03-09-2019</a:t>
            </a:r>
          </a:p>
        </p:txBody>
      </p:sp>
      <p:sp>
        <p:nvSpPr>
          <p:cNvPr id="9" name="Footer Placeholder 6" hidden="1"/>
          <p:cNvSpPr>
            <a:spLocks noGrp="1"/>
          </p:cNvSpPr>
          <p:nvPr>
            <p:ph type="ftr" sz="quarter" idx="11"/>
          </p:nvPr>
        </p:nvSpPr>
        <p:spPr>
          <a:xfrm>
            <a:off x="0" y="7020000"/>
            <a:ext cx="0" cy="0"/>
          </a:xfrm>
        </p:spPr>
        <p:txBody>
          <a:bodyPr/>
          <a:lstStyle/>
          <a:p>
            <a:endParaRPr lang="da-DK" dirty="0"/>
          </a:p>
        </p:txBody>
      </p:sp>
      <p:sp>
        <p:nvSpPr>
          <p:cNvPr id="10" name="Slide Number Placeholder 8" hidden="1"/>
          <p:cNvSpPr>
            <a:spLocks noGrp="1"/>
          </p:cNvSpPr>
          <p:nvPr>
            <p:ph type="sldNum" sz="quarter" idx="12"/>
          </p:nvPr>
        </p:nvSpPr>
        <p:spPr>
          <a:xfrm>
            <a:off x="0" y="7020000"/>
            <a:ext cx="0" cy="461665"/>
          </a:xfrm>
        </p:spPr>
        <p:txBody>
          <a:bodyPr/>
          <a:lstStyle>
            <a:lvl1pPr>
              <a:defRPr sz="100">
                <a:noFill/>
              </a:defRPr>
            </a:lvl1pPr>
          </a:lstStyle>
          <a:p>
            <a:pPr>
              <a:defRPr/>
            </a:pPr>
            <a:fld id="{E90C1E0A-682D-40DC-B1EA-26C007FDC330}" type="slidenum">
              <a:rPr lang="da-DK" smtClean="0"/>
              <a:pPr>
                <a:defRPr/>
              </a:pPr>
              <a:t>‹nr.›</a:t>
            </a:fld>
            <a:endParaRPr lang="da-DK" dirty="0"/>
          </a:p>
        </p:txBody>
      </p:sp>
    </p:spTree>
    <p:extLst>
      <p:ext uri="{BB962C8B-B14F-4D97-AF65-F5344CB8AC3E}">
        <p14:creationId xmlns:p14="http://schemas.microsoft.com/office/powerpoint/2010/main" val="4128896695"/>
      </p:ext>
    </p:extLst>
  </p:cSld>
  <p:clrMapOvr>
    <a:masterClrMapping/>
  </p:clrMapOvr>
  <mc:AlternateContent xmlns:mc="http://schemas.openxmlformats.org/markup-compatibility/2006" xmlns:p14="http://schemas.microsoft.com/office/powerpoint/2010/main">
    <mc:Choice Requires="p14">
      <p:transition spd="slow" p14:dur="1500">
        <p:fade/>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no picture">
    <p:spTree>
      <p:nvGrpSpPr>
        <p:cNvPr id="1" name=""/>
        <p:cNvGrpSpPr/>
        <p:nvPr/>
      </p:nvGrpSpPr>
      <p:grpSpPr>
        <a:xfrm>
          <a:off x="0" y="0"/>
          <a:ext cx="0" cy="0"/>
          <a:chOff x="0" y="0"/>
          <a:chExt cx="0" cy="0"/>
        </a:xfrm>
      </p:grpSpPr>
      <p:sp>
        <p:nvSpPr>
          <p:cNvPr id="22" name="Farvet baggrund"/>
          <p:cNvSpPr/>
          <p:nvPr userDrawn="1"/>
        </p:nvSpPr>
        <p:spPr>
          <a:xfrm>
            <a:off x="0" y="0"/>
            <a:ext cx="12188825"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a-DK" sz="4799" dirty="0"/>
          </a:p>
        </p:txBody>
      </p:sp>
      <p:sp>
        <p:nvSpPr>
          <p:cNvPr id="34819" name="Title 1"/>
          <p:cNvSpPr>
            <a:spLocks noGrp="1" noChangeArrowheads="1"/>
          </p:cNvSpPr>
          <p:nvPr>
            <p:ph type="ctrTitle"/>
          </p:nvPr>
        </p:nvSpPr>
        <p:spPr>
          <a:xfrm>
            <a:off x="985838" y="2482343"/>
            <a:ext cx="10220325" cy="1661993"/>
          </a:xfrm>
        </p:spPr>
        <p:txBody>
          <a:bodyPr wrap="square" anchor="ctr" anchorCtr="0">
            <a:spAutoFit/>
          </a:bodyPr>
          <a:lstStyle>
            <a:lvl1pPr>
              <a:lnSpc>
                <a:spcPct val="90000"/>
              </a:lnSpc>
              <a:defRPr sz="6000" baseline="0">
                <a:solidFill>
                  <a:schemeClr val="bg1"/>
                </a:solidFill>
                <a:latin typeface="AU Passata Light" panose="020B0303030902030804" pitchFamily="34" charset="0"/>
              </a:defRPr>
            </a:lvl1pPr>
          </a:lstStyle>
          <a:p>
            <a:r>
              <a:rPr lang="da-DK" dirty="0"/>
              <a:t>Click to edit Master title style</a:t>
            </a:r>
            <a:endParaRPr lang="da-DK"/>
          </a:p>
        </p:txBody>
      </p:sp>
      <p:sp>
        <p:nvSpPr>
          <p:cNvPr id="14" name="TextBox 13"/>
          <p:cNvSpPr txBox="1"/>
          <p:nvPr userDrawn="1"/>
        </p:nvSpPr>
        <p:spPr>
          <a:xfrm>
            <a:off x="-1973598" y="3082506"/>
            <a:ext cx="1825892" cy="307777"/>
          </a:xfrm>
          <a:prstGeom prst="rect">
            <a:avLst/>
          </a:prstGeom>
          <a:noFill/>
        </p:spPr>
        <p:txBody>
          <a:bodyPr wrap="square" lIns="0" tIns="0" rIns="0" bIns="0" rtlCol="0">
            <a:spAutoFit/>
          </a:bodyPr>
          <a:lstStyle/>
          <a:p>
            <a:pPr algn="r">
              <a:lnSpc>
                <a:spcPct val="100000"/>
              </a:lnSpc>
            </a:pPr>
            <a:r>
              <a:rPr lang="da-DK" sz="1000" baseline="0" noProof="1">
                <a:solidFill>
                  <a:schemeClr val="tx1">
                    <a:lumMod val="75000"/>
                    <a:lumOff val="25000"/>
                  </a:schemeClr>
                </a:solidFill>
              </a:rPr>
              <a:t>Ændr 2. linje eller ord til</a:t>
            </a:r>
            <a:endParaRPr lang="da-DK"/>
          </a:p>
          <a:p>
            <a:pPr algn="r">
              <a:lnSpc>
                <a:spcPct val="100000"/>
              </a:lnSpc>
            </a:pPr>
            <a:r>
              <a:rPr lang="da-DK" sz="1000" noProof="1">
                <a:solidFill>
                  <a:schemeClr val="tx1">
                    <a:lumMod val="75000"/>
                    <a:lumOff val="25000"/>
                  </a:schemeClr>
                </a:solidFill>
              </a:rPr>
              <a:t>AU Passata Bold</a:t>
            </a:r>
            <a:endParaRPr lang="da-DK" sz="4799" dirty="0"/>
          </a:p>
        </p:txBody>
      </p:sp>
      <p:sp>
        <p:nvSpPr>
          <p:cNvPr id="25" name="OFF_logo2Computed"/>
          <p:cNvSpPr txBox="1">
            <a:spLocks noChangeArrowheads="1"/>
          </p:cNvSpPr>
          <p:nvPr userDrawn="1"/>
        </p:nvSpPr>
        <p:spPr bwMode="auto">
          <a:xfrm>
            <a:off x="972000" y="5997600"/>
            <a:ext cx="2350045" cy="676612"/>
          </a:xfrm>
          <a:prstGeom prst="rect">
            <a:avLst/>
          </a:prstGeom>
          <a:noFill/>
          <a:ln w="1778" algn="ctr">
            <a:noFill/>
            <a:miter lim="800000"/>
            <a:headEnd/>
            <a:tailEnd/>
          </a:ln>
          <a:effectLst/>
        </p:spPr>
        <p:txBody>
          <a:bodyPr wrap="square" lIns="0" tIns="583200" rIns="0" bIns="0">
            <a:spAutoFit/>
          </a:bodyPr>
          <a:lstStyle/>
          <a:p>
            <a:pPr>
              <a:lnSpc>
                <a:spcPct val="95000"/>
              </a:lnSpc>
              <a:defRPr/>
            </a:pPr>
            <a:endParaRPr lang="da-DK" sz="600" cap="all" spc="40" baseline="0" dirty="0">
              <a:solidFill>
                <a:schemeClr val="bg1"/>
              </a:solidFill>
              <a:latin typeface="AU Passata Light" pitchFamily="34" charset="0"/>
            </a:endParaRPr>
          </a:p>
        </p:txBody>
      </p:sp>
      <p:sp>
        <p:nvSpPr>
          <p:cNvPr id="30" name="OFF_logo1Computed"/>
          <p:cNvSpPr/>
          <p:nvPr userDrawn="1"/>
        </p:nvSpPr>
        <p:spPr bwMode="auto">
          <a:xfrm>
            <a:off x="971999" y="5997600"/>
            <a:ext cx="65" cy="451123"/>
          </a:xfrm>
          <a:prstGeom prst="rect">
            <a:avLst/>
          </a:prstGeom>
          <a:noFill/>
          <a:ln w="1778" cap="flat" cmpd="sng" algn="ctr">
            <a:noFill/>
            <a:prstDash val="solid"/>
            <a:round/>
            <a:headEnd type="none" w="med" len="med"/>
            <a:tailEnd type="none" w="med" len="med"/>
          </a:ln>
          <a:effectLst/>
        </p:spPr>
        <p:txBody>
          <a:bodyPr vert="horz" wrap="none" lIns="0" tIns="309600" rIns="0" bIns="0" numCol="1" rtlCol="0" anchor="t" anchorCtr="0" compatLnSpc="1">
            <a:prstTxWarp prst="textNoShape">
              <a:avLst/>
            </a:prstTxWarp>
            <a:spAutoFit/>
          </a:bodyPr>
          <a:lstStyle/>
          <a:p>
            <a:pPr marL="0" marR="0" indent="0" algn="l" defTabSz="914400" rtl="0" eaLnBrk="1" fontAlgn="base" latinLnBrk="0" hangingPunct="1">
              <a:lnSpc>
                <a:spcPct val="90000"/>
              </a:lnSpc>
              <a:spcBef>
                <a:spcPct val="0"/>
              </a:spcBef>
              <a:spcAft>
                <a:spcPct val="0"/>
              </a:spcAft>
              <a:buClrTx/>
              <a:buSzTx/>
              <a:buFont typeface="AU Passata" pitchFamily="34" charset="0"/>
              <a:buNone/>
              <a:tabLst/>
            </a:pPr>
            <a:r>
              <a:rPr kumimoji="0" lang="da-DK" sz="1000" b="0" i="0" u="none" strike="noStrike" cap="all" normalizeH="0" baseline="0" noProof="1">
                <a:ln>
                  <a:noFill/>
                </a:ln>
                <a:solidFill>
                  <a:schemeClr val="bg1"/>
                </a:solidFill>
                <a:effectLst/>
                <a:latin typeface="AU Passata" pitchFamily="34" charset="0"/>
              </a:rPr>
              <a:t>Aarhus
Universitet</a:t>
            </a:r>
          </a:p>
        </p:txBody>
      </p:sp>
      <p:pic>
        <p:nvPicPr>
          <p:cNvPr id="17" name="Au logo"/>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02400" y="5997600"/>
            <a:ext cx="557569" cy="558000"/>
          </a:xfrm>
          <a:prstGeom prst="rect">
            <a:avLst/>
          </a:prstGeom>
        </p:spPr>
      </p:pic>
      <p:pic>
        <p:nvPicPr>
          <p:cNvPr id="23" name="Billede 22"/>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6073200" y="5997600"/>
            <a:ext cx="71734" cy="557999"/>
          </a:xfrm>
          <a:prstGeom prst="rect">
            <a:avLst/>
          </a:prstGeom>
        </p:spPr>
      </p:pic>
      <p:pic>
        <p:nvPicPr>
          <p:cNvPr id="2011025584" name="SecondaryLogo"/>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0206000" y="5997600"/>
            <a:ext cx="1658237" cy="558000"/>
          </a:xfrm>
          <a:prstGeom prst="rect">
            <a:avLst/>
          </a:prstGeom>
        </p:spPr>
      </p:pic>
      <p:sp>
        <p:nvSpPr>
          <p:cNvPr id="4" name="Slide Number Placeholder 3"/>
          <p:cNvSpPr>
            <a:spLocks noGrp="1"/>
          </p:cNvSpPr>
          <p:nvPr>
            <p:ph type="sldNum" sz="quarter" idx="12"/>
          </p:nvPr>
        </p:nvSpPr>
        <p:spPr>
          <a:xfrm>
            <a:off x="11807992" y="6581497"/>
            <a:ext cx="252000" cy="153888"/>
          </a:xfrm>
        </p:spPr>
        <p:txBody>
          <a:bodyPr/>
          <a:lstStyle>
            <a:lvl1pPr>
              <a:defRPr>
                <a:solidFill>
                  <a:schemeClr val="bg1"/>
                </a:solidFill>
              </a:defRPr>
            </a:lvl1pPr>
          </a:lstStyle>
          <a:p>
            <a:pPr>
              <a:defRPr/>
            </a:pPr>
            <a:fld id="{E90C1E0A-682D-40DC-B1EA-26C007FDC330}" type="slidenum">
              <a:rPr lang="da-DK" smtClean="0"/>
              <a:pPr>
                <a:defRPr/>
              </a:pPr>
              <a:t>‹nr.›</a:t>
            </a:fld>
            <a:endParaRPr lang="da-DK" dirty="0"/>
          </a:p>
        </p:txBody>
      </p:sp>
      <p:sp>
        <p:nvSpPr>
          <p:cNvPr id="2" name="Date Placeholder 1" hidden="1"/>
          <p:cNvSpPr>
            <a:spLocks noGrp="1"/>
          </p:cNvSpPr>
          <p:nvPr>
            <p:ph type="dt" sz="half" idx="10"/>
          </p:nvPr>
        </p:nvSpPr>
        <p:spPr/>
        <p:txBody>
          <a:bodyPr/>
          <a:lstStyle/>
          <a:p>
            <a:fld id="{78417F83-4CBA-48F2-BAD0-783AE3701E32}" type="datetimeFigureOut">
              <a:rPr lang="da-DK" smtClean="0"/>
              <a:pPr/>
              <a:t>27.02.2023</a:t>
            </a:fld>
            <a:r>
              <a:rPr lang="da-DK" dirty="0"/>
              <a:t>03-09-2019</a:t>
            </a:r>
          </a:p>
        </p:txBody>
      </p:sp>
      <p:sp>
        <p:nvSpPr>
          <p:cNvPr id="3" name="Footer Placeholder 2" hidden="1"/>
          <p:cNvSpPr>
            <a:spLocks noGrp="1"/>
          </p:cNvSpPr>
          <p:nvPr>
            <p:ph type="ftr" sz="quarter" idx="11"/>
          </p:nvPr>
        </p:nvSpPr>
        <p:spPr/>
        <p:txBody>
          <a:bodyPr/>
          <a:lstStyle/>
          <a:p>
            <a:endParaRPr lang="da-DK" dirty="0"/>
          </a:p>
        </p:txBody>
      </p:sp>
      <p:sp>
        <p:nvSpPr>
          <p:cNvPr id="18" name="FLD_Event">
            <a:extLst>
              <a:ext uri="{FF2B5EF4-FFF2-40B4-BE49-F238E27FC236}">
                <a16:creationId xmlns:a16="http://schemas.microsoft.com/office/drawing/2014/main" id="{A3714AA4-2ED7-C442-B24C-76ACE9D0E544}"/>
              </a:ext>
            </a:extLst>
          </p:cNvPr>
          <p:cNvSpPr txBox="1">
            <a:spLocks noChangeArrowheads="1"/>
          </p:cNvSpPr>
          <p:nvPr userDrawn="1"/>
        </p:nvSpPr>
        <p:spPr bwMode="auto">
          <a:xfrm>
            <a:off x="3691333" y="5997600"/>
            <a:ext cx="2271840" cy="447676"/>
          </a:xfrm>
          <a:prstGeom prst="rect">
            <a:avLst/>
          </a:prstGeom>
          <a:noFill/>
          <a:ln w="1778" algn="ctr">
            <a:noFill/>
            <a:miter lim="800000"/>
            <a:headEnd/>
            <a:tailEnd/>
          </a:ln>
          <a:effectLst/>
        </p:spPr>
        <p:txBody>
          <a:bodyPr wrap="square" lIns="0" tIns="342000" rIns="0" bIns="0" anchor="t" anchorCtr="0">
            <a:spAutoFit/>
          </a:bodyPr>
          <a:lstStyle/>
          <a:p>
            <a:pPr algn="r">
              <a:lnSpc>
                <a:spcPct val="95000"/>
              </a:lnSpc>
              <a:defRPr/>
            </a:pPr>
            <a:r>
              <a:rPr lang="da-DK" sz="700" b="0" cap="all" baseline="0" dirty="0">
                <a:solidFill>
                  <a:schemeClr val="bg1"/>
                </a:solidFill>
                <a:latin typeface="+mn-lt"/>
              </a:rPr>
              <a:t>AU PRÆSENTATION</a:t>
            </a:r>
          </a:p>
        </p:txBody>
      </p:sp>
      <p:sp>
        <p:nvSpPr>
          <p:cNvPr id="19" name="USR_Name">
            <a:extLst>
              <a:ext uri="{FF2B5EF4-FFF2-40B4-BE49-F238E27FC236}">
                <a16:creationId xmlns:a16="http://schemas.microsoft.com/office/drawing/2014/main" id="{742EE663-721A-D34A-A1F5-5CD26111690E}"/>
              </a:ext>
            </a:extLst>
          </p:cNvPr>
          <p:cNvSpPr txBox="1">
            <a:spLocks noChangeArrowheads="1"/>
          </p:cNvSpPr>
          <p:nvPr userDrawn="1"/>
        </p:nvSpPr>
        <p:spPr bwMode="auto">
          <a:xfrm>
            <a:off x="6240044" y="5997600"/>
            <a:ext cx="2982416" cy="444040"/>
          </a:xfrm>
          <a:prstGeom prst="rect">
            <a:avLst/>
          </a:prstGeom>
          <a:noFill/>
          <a:ln w="1778" algn="ctr">
            <a:noFill/>
            <a:miter lim="800000"/>
            <a:headEnd/>
            <a:tailEnd/>
          </a:ln>
          <a:effectLst/>
        </p:spPr>
        <p:txBody>
          <a:bodyPr lIns="0" tIns="342000" rIns="0" bIns="0" anchor="t" anchorCtr="0">
            <a:spAutoFit/>
          </a:bodyPr>
          <a:lstStyle/>
          <a:p>
            <a:pPr algn="l">
              <a:lnSpc>
                <a:spcPct val="95000"/>
              </a:lnSpc>
              <a:defRPr/>
            </a:pPr>
            <a:r>
              <a:rPr lang="da-DK" sz="700" b="0" cap="all" baseline="0" dirty="0">
                <a:solidFill>
                  <a:schemeClr val="bg1"/>
                </a:solidFill>
                <a:latin typeface="+mn-lt"/>
              </a:rPr>
              <a:t>INDSÆT NAVN</a:t>
            </a:r>
          </a:p>
        </p:txBody>
      </p:sp>
      <p:sp>
        <p:nvSpPr>
          <p:cNvPr id="20" name="USR_Title">
            <a:extLst>
              <a:ext uri="{FF2B5EF4-FFF2-40B4-BE49-F238E27FC236}">
                <a16:creationId xmlns:a16="http://schemas.microsoft.com/office/drawing/2014/main" id="{47D02FB2-9863-A04B-A543-6D24035C7758}"/>
              </a:ext>
            </a:extLst>
          </p:cNvPr>
          <p:cNvSpPr txBox="1">
            <a:spLocks noChangeArrowheads="1"/>
          </p:cNvSpPr>
          <p:nvPr userDrawn="1"/>
        </p:nvSpPr>
        <p:spPr bwMode="auto">
          <a:xfrm>
            <a:off x="6240044" y="5997600"/>
            <a:ext cx="2982416" cy="582176"/>
          </a:xfrm>
          <a:prstGeom prst="rect">
            <a:avLst/>
          </a:prstGeom>
          <a:noFill/>
          <a:ln w="1778" algn="ctr">
            <a:noFill/>
            <a:miter lim="800000"/>
            <a:headEnd/>
            <a:tailEnd/>
          </a:ln>
          <a:effectLst/>
        </p:spPr>
        <p:txBody>
          <a:bodyPr lIns="0" tIns="475200" rIns="0" bIns="0" anchor="t" anchorCtr="0">
            <a:spAutoFit/>
          </a:bodyPr>
          <a:lstStyle/>
          <a:p>
            <a:pPr algn="l">
              <a:lnSpc>
                <a:spcPct val="95000"/>
              </a:lnSpc>
              <a:defRPr/>
            </a:pPr>
            <a:r>
              <a:rPr lang="da-DK" sz="700" b="0" cap="all" baseline="0" dirty="0">
                <a:solidFill>
                  <a:schemeClr val="bg1"/>
                </a:solidFill>
                <a:latin typeface="+mn-lt"/>
              </a:rPr>
              <a:t>INDSÆT TITEL</a:t>
            </a:r>
          </a:p>
        </p:txBody>
      </p:sp>
      <p:sp>
        <p:nvSpPr>
          <p:cNvPr id="21" name="Date_DateCustomA">
            <a:extLst>
              <a:ext uri="{FF2B5EF4-FFF2-40B4-BE49-F238E27FC236}">
                <a16:creationId xmlns:a16="http://schemas.microsoft.com/office/drawing/2014/main" id="{AF874EEB-1E90-5045-8467-D35C3F01EA14}"/>
              </a:ext>
            </a:extLst>
          </p:cNvPr>
          <p:cNvSpPr txBox="1">
            <a:spLocks noChangeArrowheads="1"/>
          </p:cNvSpPr>
          <p:nvPr userDrawn="1"/>
        </p:nvSpPr>
        <p:spPr bwMode="auto">
          <a:xfrm>
            <a:off x="3691333" y="5997600"/>
            <a:ext cx="2271840" cy="582176"/>
          </a:xfrm>
          <a:prstGeom prst="rect">
            <a:avLst/>
          </a:prstGeom>
          <a:noFill/>
          <a:ln w="1778" algn="ctr">
            <a:noFill/>
            <a:miter lim="800000"/>
            <a:headEnd/>
            <a:tailEnd/>
          </a:ln>
          <a:effectLst/>
        </p:spPr>
        <p:txBody>
          <a:bodyPr wrap="square" lIns="0" tIns="475200" rIns="0" bIns="0" anchor="t" anchorCtr="0">
            <a:spAutoFit/>
          </a:bodyPr>
          <a:lstStyle/>
          <a:p>
            <a:pPr algn="r">
              <a:lnSpc>
                <a:spcPct val="95000"/>
              </a:lnSpc>
              <a:defRPr/>
            </a:pPr>
            <a:r>
              <a:rPr lang="da-DK" sz="700" b="0" cap="all" baseline="0" dirty="0">
                <a:solidFill>
                  <a:schemeClr val="bg1"/>
                </a:solidFill>
                <a:latin typeface="+mn-lt"/>
              </a:rPr>
              <a:t>INDSÆT DATO</a:t>
            </a:r>
          </a:p>
        </p:txBody>
      </p:sp>
    </p:spTree>
    <p:extLst>
      <p:ext uri="{BB962C8B-B14F-4D97-AF65-F5344CB8AC3E}">
        <p14:creationId xmlns:p14="http://schemas.microsoft.com/office/powerpoint/2010/main" val="200739098"/>
      </p:ext>
    </p:extLst>
  </p:cSld>
  <p:clrMapOvr>
    <a:masterClrMapping/>
  </p:clrMapOvr>
  <mc:AlternateContent xmlns:mc="http://schemas.openxmlformats.org/markup-compatibility/2006" xmlns:p14="http://schemas.microsoft.com/office/powerpoint/2010/main">
    <mc:Choice Requires="p14">
      <p:transition spd="slow" p14:dur="1500">
        <p:fade/>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el og indholdsobjekt">
    <p:spTree>
      <p:nvGrpSpPr>
        <p:cNvPr id="1" name=""/>
        <p:cNvGrpSpPr/>
        <p:nvPr/>
      </p:nvGrpSpPr>
      <p:grpSpPr>
        <a:xfrm>
          <a:off x="0" y="0"/>
          <a:ext cx="0" cy="0"/>
          <a:chOff x="0" y="0"/>
          <a:chExt cx="0" cy="0"/>
        </a:xfrm>
      </p:grpSpPr>
      <p:sp>
        <p:nvSpPr>
          <p:cNvPr id="6" name="Title 1"/>
          <p:cNvSpPr>
            <a:spLocks noGrp="1"/>
          </p:cNvSpPr>
          <p:nvPr>
            <p:ph type="title"/>
          </p:nvPr>
        </p:nvSpPr>
        <p:spPr/>
        <p:txBody>
          <a:bodyPr/>
          <a:lstStyle/>
          <a:p>
            <a:r>
              <a:rPr lang="da-DK" dirty="0"/>
              <a:t>Click to edit Master title style</a:t>
            </a:r>
            <a:endParaRPr lang="da-DK"/>
          </a:p>
        </p:txBody>
      </p:sp>
      <p:sp>
        <p:nvSpPr>
          <p:cNvPr id="3" name="Content Placeholder 2"/>
          <p:cNvSpPr>
            <a:spLocks noGrp="1"/>
          </p:cNvSpPr>
          <p:nvPr>
            <p:ph idx="1"/>
          </p:nvPr>
        </p:nvSpPr>
        <p:spPr>
          <a:xfrm>
            <a:off x="985838" y="1960079"/>
            <a:ext cx="10220325" cy="3937484"/>
          </a:xfrm>
        </p:spPr>
        <p:txBody>
          <a:bodyPr/>
          <a:lstStyle>
            <a:lvl1pPr marL="0" indent="0">
              <a:buFont typeface="Calibri" panose="020F0502020204030204" pitchFamily="34" charset="0"/>
              <a:buChar char="​"/>
              <a:defRPr/>
            </a:lvl1pPr>
          </a:lstStyle>
          <a:p>
            <a:pPr lvl="0"/>
            <a:r>
              <a:rPr lang="da-DK" dirty="0"/>
              <a:t>Click to edit Master text styles</a:t>
            </a:r>
            <a:endParaRPr lang="da-DK"/>
          </a:p>
          <a:p>
            <a:pPr lvl="1"/>
            <a:r>
              <a:rPr lang="da-DK" dirty="0"/>
              <a:t>Second level</a:t>
            </a:r>
            <a:endParaRPr lang="da-DK"/>
          </a:p>
          <a:p>
            <a:pPr lvl="2"/>
            <a:r>
              <a:rPr lang="da-DK" dirty="0"/>
              <a:t>Third level</a:t>
            </a:r>
            <a:endParaRPr lang="da-DK"/>
          </a:p>
          <a:p>
            <a:pPr lvl="3"/>
            <a:r>
              <a:rPr lang="da-DK" dirty="0"/>
              <a:t>Fourth level</a:t>
            </a:r>
            <a:endParaRPr lang="da-DK"/>
          </a:p>
          <a:p>
            <a:pPr lvl="4"/>
            <a:r>
              <a:rPr lang="da-DK" dirty="0"/>
              <a:t>Fifth level</a:t>
            </a:r>
            <a:endParaRPr lang="da-DK"/>
          </a:p>
        </p:txBody>
      </p:sp>
      <p:sp>
        <p:nvSpPr>
          <p:cNvPr id="5" name="TextBox 4"/>
          <p:cNvSpPr txBox="1"/>
          <p:nvPr userDrawn="1"/>
        </p:nvSpPr>
        <p:spPr>
          <a:xfrm>
            <a:off x="-1973598" y="340161"/>
            <a:ext cx="1825892" cy="461665"/>
          </a:xfrm>
          <a:prstGeom prst="rect">
            <a:avLst/>
          </a:prstGeom>
          <a:noFill/>
        </p:spPr>
        <p:txBody>
          <a:bodyPr wrap="square" lIns="0" tIns="0" rIns="0" bIns="0" rtlCol="0">
            <a:spAutoFit/>
          </a:bodyPr>
          <a:lstStyle/>
          <a:p>
            <a:pPr algn="r">
              <a:lnSpc>
                <a:spcPct val="100000"/>
              </a:lnSpc>
            </a:pPr>
            <a:r>
              <a:rPr lang="da-DK" sz="1000" noProof="1">
                <a:solidFill>
                  <a:schemeClr val="tx1">
                    <a:lumMod val="75000"/>
                    <a:lumOff val="25000"/>
                  </a:schemeClr>
                </a:solidFill>
              </a:rPr>
              <a:t>Overskrift to</a:t>
            </a:r>
            <a:r>
              <a:rPr lang="da-DK" sz="1000" baseline="0" noProof="1">
                <a:solidFill>
                  <a:schemeClr val="tx1">
                    <a:lumMod val="75000"/>
                    <a:lumOff val="25000"/>
                  </a:schemeClr>
                </a:solidFill>
              </a:rPr>
              <a:t> linjer </a:t>
            </a:r>
            <a:endParaRPr lang="da-DK"/>
          </a:p>
          <a:p>
            <a:pPr algn="r">
              <a:lnSpc>
                <a:spcPct val="100000"/>
              </a:lnSpc>
            </a:pPr>
            <a:r>
              <a:rPr lang="da-DK" sz="1000" baseline="0" noProof="1">
                <a:solidFill>
                  <a:schemeClr val="tx1">
                    <a:lumMod val="75000"/>
                    <a:lumOff val="25000"/>
                  </a:schemeClr>
                </a:solidFill>
              </a:rPr>
              <a:t>ændr 2. linje til</a:t>
            </a:r>
            <a:endParaRPr lang="da-DK"/>
          </a:p>
          <a:p>
            <a:pPr algn="r">
              <a:lnSpc>
                <a:spcPct val="100000"/>
              </a:lnSpc>
            </a:pPr>
            <a:r>
              <a:rPr lang="da-DK" sz="1000" noProof="1">
                <a:solidFill>
                  <a:schemeClr val="tx1">
                    <a:lumMod val="75000"/>
                    <a:lumOff val="25000"/>
                  </a:schemeClr>
                </a:solidFill>
              </a:rPr>
              <a:t>AU Passata Bold</a:t>
            </a:r>
            <a:endParaRPr lang="da-DK" sz="4799" dirty="0"/>
          </a:p>
        </p:txBody>
      </p:sp>
      <p:sp>
        <p:nvSpPr>
          <p:cNvPr id="9" name="Slide Number Placeholder 8"/>
          <p:cNvSpPr>
            <a:spLocks noGrp="1"/>
          </p:cNvSpPr>
          <p:nvPr>
            <p:ph type="sldNum" sz="quarter" idx="12"/>
          </p:nvPr>
        </p:nvSpPr>
        <p:spPr>
          <a:xfrm>
            <a:off x="11807992" y="6581497"/>
            <a:ext cx="252000" cy="153888"/>
          </a:xfrm>
        </p:spPr>
        <p:txBody>
          <a:bodyPr/>
          <a:lstStyle/>
          <a:p>
            <a:pPr>
              <a:defRPr/>
            </a:pPr>
            <a:fld id="{E90C1E0A-682D-40DC-B1EA-26C007FDC330}" type="slidenum">
              <a:rPr lang="da-DK" smtClean="0"/>
              <a:pPr>
                <a:defRPr/>
              </a:pPr>
              <a:t>‹nr.›</a:t>
            </a:fld>
            <a:endParaRPr lang="da-DK" dirty="0"/>
          </a:p>
        </p:txBody>
      </p:sp>
      <p:sp>
        <p:nvSpPr>
          <p:cNvPr id="7" name="Date Placeholder 6" hidden="1"/>
          <p:cNvSpPr>
            <a:spLocks noGrp="1"/>
          </p:cNvSpPr>
          <p:nvPr>
            <p:ph type="dt" sz="half" idx="10"/>
          </p:nvPr>
        </p:nvSpPr>
        <p:spPr/>
        <p:txBody>
          <a:bodyPr/>
          <a:lstStyle/>
          <a:p>
            <a:fld id="{78417F83-4CBA-48F2-BAD0-783AE3701E32}" type="datetimeFigureOut">
              <a:rPr lang="da-DK" smtClean="0"/>
              <a:pPr/>
              <a:t>27.02.2023</a:t>
            </a:fld>
            <a:r>
              <a:rPr lang="da-DK" dirty="0"/>
              <a:t>03-09-2019</a:t>
            </a:r>
          </a:p>
        </p:txBody>
      </p:sp>
      <p:sp>
        <p:nvSpPr>
          <p:cNvPr id="8" name="Footer Placeholder 7" hidden="1"/>
          <p:cNvSpPr>
            <a:spLocks noGrp="1"/>
          </p:cNvSpPr>
          <p:nvPr>
            <p:ph type="ftr" sz="quarter" idx="11"/>
          </p:nvPr>
        </p:nvSpPr>
        <p:spPr/>
        <p:txBody>
          <a:bodyPr/>
          <a:lstStyle/>
          <a:p>
            <a:endParaRPr lang="da-DK" dirty="0"/>
          </a:p>
        </p:txBody>
      </p:sp>
    </p:spTree>
  </p:cSld>
  <p:clrMapOvr>
    <a:masterClrMapping/>
  </p:clrMapOvr>
  <mc:AlternateContent xmlns:mc="http://schemas.openxmlformats.org/markup-compatibility/2006" xmlns:p14="http://schemas.microsoft.com/office/powerpoint/2010/main">
    <mc:Choice Requires="p14">
      <p:transition spd="slow" p14:dur="1500">
        <p:fade/>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One line title and bullet text">
    <p:spTree>
      <p:nvGrpSpPr>
        <p:cNvPr id="1" name=""/>
        <p:cNvGrpSpPr/>
        <p:nvPr/>
      </p:nvGrpSpPr>
      <p:grpSpPr>
        <a:xfrm>
          <a:off x="0" y="0"/>
          <a:ext cx="0" cy="0"/>
          <a:chOff x="0" y="0"/>
          <a:chExt cx="0" cy="0"/>
        </a:xfrm>
      </p:grpSpPr>
      <p:sp>
        <p:nvSpPr>
          <p:cNvPr id="5" name="Hvid baggrund"/>
          <p:cNvSpPr/>
          <p:nvPr userDrawn="1"/>
        </p:nvSpPr>
        <p:spPr bwMode="auto">
          <a:xfrm>
            <a:off x="0" y="-1"/>
            <a:ext cx="12193200" cy="5894387"/>
          </a:xfrm>
          <a:prstGeom prst="rect">
            <a:avLst/>
          </a:prstGeom>
          <a:solidFill>
            <a:schemeClr val="bg1"/>
          </a:solidFill>
          <a:ln w="1778"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da-DK" sz="1600" b="0" i="0" u="none" strike="noStrike" cap="none" normalizeH="0" baseline="0" dirty="0" err="1">
              <a:ln>
                <a:noFill/>
              </a:ln>
              <a:solidFill>
                <a:schemeClr val="bg1"/>
              </a:solidFill>
              <a:effectLst/>
              <a:latin typeface="AU Passata" pitchFamily="34" charset="0"/>
            </a:endParaRPr>
          </a:p>
        </p:txBody>
      </p:sp>
      <p:sp>
        <p:nvSpPr>
          <p:cNvPr id="16" name="Black Rectangle"/>
          <p:cNvSpPr/>
          <p:nvPr userDrawn="1"/>
        </p:nvSpPr>
        <p:spPr>
          <a:xfrm>
            <a:off x="990000" y="1045684"/>
            <a:ext cx="647831" cy="480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a-DK" sz="4799" dirty="0"/>
          </a:p>
          <a:p>
            <a:pPr algn="ctr"/>
            <a:endParaRPr lang="da-DK" sz="4799" dirty="0"/>
          </a:p>
        </p:txBody>
      </p:sp>
      <p:sp>
        <p:nvSpPr>
          <p:cNvPr id="4" name="Title 1"/>
          <p:cNvSpPr>
            <a:spLocks noGrp="1"/>
          </p:cNvSpPr>
          <p:nvPr>
            <p:ph type="title"/>
          </p:nvPr>
        </p:nvSpPr>
        <p:spPr>
          <a:xfrm>
            <a:off x="315913" y="228627"/>
            <a:ext cx="11556000" cy="752101"/>
          </a:xfrm>
        </p:spPr>
        <p:txBody>
          <a:bodyPr anchor="t" anchorCtr="0"/>
          <a:lstStyle/>
          <a:p>
            <a:r>
              <a:rPr lang="da-DK" dirty="0"/>
              <a:t>Click to edit Master title style</a:t>
            </a:r>
            <a:endParaRPr lang="da-DK"/>
          </a:p>
        </p:txBody>
      </p:sp>
      <p:sp>
        <p:nvSpPr>
          <p:cNvPr id="3" name="Content Placeholder 2"/>
          <p:cNvSpPr>
            <a:spLocks noGrp="1"/>
          </p:cNvSpPr>
          <p:nvPr>
            <p:ph idx="1"/>
          </p:nvPr>
        </p:nvSpPr>
        <p:spPr>
          <a:xfrm>
            <a:off x="985838" y="1373021"/>
            <a:ext cx="10220325" cy="4521366"/>
          </a:xfrm>
        </p:spPr>
        <p:txBody>
          <a:bodyPr/>
          <a:lstStyle>
            <a:lvl1pPr marL="0" indent="0">
              <a:buFont typeface="Calibri" panose="020F0502020204030204" pitchFamily="34" charset="0"/>
              <a:buChar char="​"/>
              <a:defRPr/>
            </a:lvl1pPr>
          </a:lstStyle>
          <a:p>
            <a:pPr lvl="0"/>
            <a:r>
              <a:rPr lang="da-DK" dirty="0"/>
              <a:t>Click to edit Master text styles</a:t>
            </a:r>
            <a:endParaRPr lang="da-DK"/>
          </a:p>
          <a:p>
            <a:pPr lvl="1"/>
            <a:r>
              <a:rPr lang="da-DK" dirty="0"/>
              <a:t>Second level</a:t>
            </a:r>
            <a:endParaRPr lang="da-DK"/>
          </a:p>
          <a:p>
            <a:pPr lvl="2"/>
            <a:r>
              <a:rPr lang="da-DK" dirty="0"/>
              <a:t>Third level</a:t>
            </a:r>
            <a:endParaRPr lang="da-DK"/>
          </a:p>
          <a:p>
            <a:pPr lvl="3"/>
            <a:r>
              <a:rPr lang="da-DK" dirty="0"/>
              <a:t>Fourth level</a:t>
            </a:r>
            <a:endParaRPr lang="da-DK"/>
          </a:p>
          <a:p>
            <a:pPr lvl="4"/>
            <a:r>
              <a:rPr lang="da-DK" dirty="0"/>
              <a:t>Fifth level</a:t>
            </a:r>
            <a:endParaRPr lang="da-DK"/>
          </a:p>
        </p:txBody>
      </p:sp>
      <p:sp>
        <p:nvSpPr>
          <p:cNvPr id="18" name="TextBox 17"/>
          <p:cNvSpPr txBox="1"/>
          <p:nvPr userDrawn="1"/>
        </p:nvSpPr>
        <p:spPr>
          <a:xfrm>
            <a:off x="-1973598" y="340161"/>
            <a:ext cx="1825892" cy="307777"/>
          </a:xfrm>
          <a:prstGeom prst="rect">
            <a:avLst/>
          </a:prstGeom>
          <a:noFill/>
        </p:spPr>
        <p:txBody>
          <a:bodyPr wrap="square" lIns="0" tIns="0" rIns="0" bIns="0" rtlCol="0">
            <a:spAutoFit/>
          </a:bodyPr>
          <a:lstStyle/>
          <a:p>
            <a:pPr algn="r">
              <a:lnSpc>
                <a:spcPct val="100000"/>
              </a:lnSpc>
            </a:pPr>
            <a:r>
              <a:rPr lang="da-DK" sz="1000" noProof="1">
                <a:solidFill>
                  <a:schemeClr val="tx1">
                    <a:lumMod val="75000"/>
                    <a:lumOff val="25000"/>
                  </a:schemeClr>
                </a:solidFill>
              </a:rPr>
              <a:t>Overskrift én linje</a:t>
            </a:r>
            <a:endParaRPr lang="da-DK"/>
          </a:p>
          <a:p>
            <a:pPr algn="r">
              <a:lnSpc>
                <a:spcPct val="100000"/>
              </a:lnSpc>
            </a:pPr>
            <a:r>
              <a:rPr lang="da-DK" sz="1000" noProof="1">
                <a:solidFill>
                  <a:schemeClr val="tx1">
                    <a:lumMod val="75000"/>
                    <a:lumOff val="25000"/>
                  </a:schemeClr>
                </a:solidFill>
              </a:rPr>
              <a:t>Light eller AU Passata Bold</a:t>
            </a:r>
            <a:endParaRPr lang="da-DK" sz="4799" dirty="0"/>
          </a:p>
        </p:txBody>
      </p:sp>
      <p:sp>
        <p:nvSpPr>
          <p:cNvPr id="9" name="Slide Number Placeholder 8"/>
          <p:cNvSpPr>
            <a:spLocks noGrp="1"/>
          </p:cNvSpPr>
          <p:nvPr>
            <p:ph type="sldNum" sz="quarter" idx="12"/>
          </p:nvPr>
        </p:nvSpPr>
        <p:spPr>
          <a:xfrm>
            <a:off x="11807992" y="6581497"/>
            <a:ext cx="252000" cy="153888"/>
          </a:xfrm>
        </p:spPr>
        <p:txBody>
          <a:bodyPr/>
          <a:lstStyle/>
          <a:p>
            <a:pPr>
              <a:defRPr/>
            </a:pPr>
            <a:fld id="{E90C1E0A-682D-40DC-B1EA-26C007FDC330}" type="slidenum">
              <a:rPr lang="da-DK" smtClean="0"/>
              <a:pPr>
                <a:defRPr/>
              </a:pPr>
              <a:t>‹nr.›</a:t>
            </a:fld>
            <a:endParaRPr lang="da-DK" dirty="0"/>
          </a:p>
        </p:txBody>
      </p:sp>
      <p:sp>
        <p:nvSpPr>
          <p:cNvPr id="7" name="Date Placeholder 6" hidden="1"/>
          <p:cNvSpPr>
            <a:spLocks noGrp="1"/>
          </p:cNvSpPr>
          <p:nvPr>
            <p:ph type="dt" sz="half" idx="10"/>
          </p:nvPr>
        </p:nvSpPr>
        <p:spPr/>
        <p:txBody>
          <a:bodyPr/>
          <a:lstStyle/>
          <a:p>
            <a:fld id="{78417F83-4CBA-48F2-BAD0-783AE3701E32}" type="datetimeFigureOut">
              <a:rPr lang="da-DK" smtClean="0"/>
              <a:pPr/>
              <a:t>27.02.2023</a:t>
            </a:fld>
            <a:r>
              <a:rPr lang="da-DK" dirty="0"/>
              <a:t>03-09-2019</a:t>
            </a:r>
          </a:p>
        </p:txBody>
      </p:sp>
      <p:sp>
        <p:nvSpPr>
          <p:cNvPr id="8" name="Footer Placeholder 7" hidden="1"/>
          <p:cNvSpPr>
            <a:spLocks noGrp="1"/>
          </p:cNvSpPr>
          <p:nvPr>
            <p:ph type="ftr" sz="quarter" idx="11"/>
          </p:nvPr>
        </p:nvSpPr>
        <p:spPr/>
        <p:txBody>
          <a:bodyPr/>
          <a:lstStyle/>
          <a:p>
            <a:endParaRPr lang="da-DK" dirty="0"/>
          </a:p>
        </p:txBody>
      </p:sp>
    </p:spTree>
    <p:extLst>
      <p:ext uri="{BB962C8B-B14F-4D97-AF65-F5344CB8AC3E}">
        <p14:creationId xmlns:p14="http://schemas.microsoft.com/office/powerpoint/2010/main" val="3997128513"/>
      </p:ext>
    </p:extLst>
  </p:cSld>
  <p:clrMapOvr>
    <a:masterClrMapping/>
  </p:clrMapOvr>
  <mc:AlternateContent xmlns:mc="http://schemas.openxmlformats.org/markup-compatibility/2006" xmlns:p14="http://schemas.microsoft.com/office/powerpoint/2010/main">
    <mc:Choice Requires="p14">
      <p:transition spd="slow" p14:dur="1500">
        <p:fade/>
      </p:transition>
    </mc:Choice>
    <mc:Fallback xmlns="">
      <p:transition spd="slow">
        <p:fade/>
      </p:transition>
    </mc:Fallback>
  </mc:AlternateContent>
  <p:extLst>
    <p:ext uri="{DCECCB84-F9BA-43D5-87BE-67443E8EF086}">
      <p15:sldGuideLst xmlns:p15="http://schemas.microsoft.com/office/powerpoint/2012/main">
        <p15:guide id="1" orient="horz" pos="865" userDrawn="1">
          <p15:clr>
            <a:srgbClr val="00000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and picture">
    <p:spTree>
      <p:nvGrpSpPr>
        <p:cNvPr id="1" name=""/>
        <p:cNvGrpSpPr/>
        <p:nvPr/>
      </p:nvGrpSpPr>
      <p:grpSpPr>
        <a:xfrm>
          <a:off x="0" y="0"/>
          <a:ext cx="0" cy="0"/>
          <a:chOff x="0" y="0"/>
          <a:chExt cx="0" cy="0"/>
        </a:xfrm>
      </p:grpSpPr>
      <p:sp>
        <p:nvSpPr>
          <p:cNvPr id="14" name="Hvid baggrund"/>
          <p:cNvSpPr/>
          <p:nvPr userDrawn="1"/>
        </p:nvSpPr>
        <p:spPr bwMode="auto">
          <a:xfrm>
            <a:off x="0" y="0"/>
            <a:ext cx="12193200" cy="5911200"/>
          </a:xfrm>
          <a:prstGeom prst="rect">
            <a:avLst/>
          </a:prstGeom>
          <a:solidFill>
            <a:schemeClr val="bg1"/>
          </a:solidFill>
          <a:ln w="1778"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da-DK" sz="1600" b="0" i="0" u="none" strike="noStrike" cap="none" normalizeH="0" baseline="0" dirty="0" err="1">
              <a:ln>
                <a:noFill/>
              </a:ln>
              <a:solidFill>
                <a:schemeClr val="bg1"/>
              </a:solidFill>
              <a:effectLst/>
              <a:latin typeface="AU Passata" pitchFamily="34" charset="0"/>
            </a:endParaRPr>
          </a:p>
        </p:txBody>
      </p:sp>
      <p:sp>
        <p:nvSpPr>
          <p:cNvPr id="15" name="Black Rectangle"/>
          <p:cNvSpPr/>
          <p:nvPr userDrawn="1"/>
        </p:nvSpPr>
        <p:spPr>
          <a:xfrm>
            <a:off x="990000" y="1045684"/>
            <a:ext cx="647831" cy="480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a-DK" sz="4799" dirty="0"/>
          </a:p>
          <a:p>
            <a:pPr algn="ctr"/>
            <a:endParaRPr lang="da-DK" sz="4799" dirty="0"/>
          </a:p>
        </p:txBody>
      </p:sp>
      <p:sp>
        <p:nvSpPr>
          <p:cNvPr id="2" name="Title 1"/>
          <p:cNvSpPr>
            <a:spLocks noGrp="1"/>
          </p:cNvSpPr>
          <p:nvPr>
            <p:ph type="title" hasCustomPrompt="1"/>
          </p:nvPr>
        </p:nvSpPr>
        <p:spPr>
          <a:xfrm>
            <a:off x="316800" y="230400"/>
            <a:ext cx="5644263" cy="752400"/>
          </a:xfrm>
        </p:spPr>
        <p:txBody>
          <a:bodyPr anchor="t" anchorCtr="0"/>
          <a:lstStyle>
            <a:lvl1pPr>
              <a:defRPr/>
            </a:lvl1pPr>
          </a:lstStyle>
          <a:p>
            <a:r>
              <a:rPr lang="da-DK" dirty="0"/>
              <a:t>Insert title</a:t>
            </a:r>
            <a:endParaRPr lang="da-DK"/>
          </a:p>
        </p:txBody>
      </p:sp>
      <p:sp>
        <p:nvSpPr>
          <p:cNvPr id="10" name="Text Placeholder 2"/>
          <p:cNvSpPr>
            <a:spLocks noGrp="1"/>
          </p:cNvSpPr>
          <p:nvPr>
            <p:ph type="body" sz="quarter" idx="14"/>
          </p:nvPr>
        </p:nvSpPr>
        <p:spPr>
          <a:xfrm>
            <a:off x="985838" y="1371600"/>
            <a:ext cx="4975225" cy="4525964"/>
          </a:xfrm>
        </p:spPr>
        <p:txBody>
          <a:bodyPr/>
          <a:lstStyle>
            <a:lvl1pPr marL="0" indent="0">
              <a:buFont typeface="Calibri" panose="020F0502020204030204" pitchFamily="34" charset="0"/>
              <a:buChar char="​"/>
              <a:defRPr/>
            </a:lvl1pPr>
          </a:lstStyle>
          <a:p>
            <a:pPr lvl="0"/>
            <a:r>
              <a:rPr lang="da-DK" dirty="0"/>
              <a:t>Click to edit Master text styles</a:t>
            </a:r>
            <a:endParaRPr lang="da-DK"/>
          </a:p>
          <a:p>
            <a:pPr lvl="1"/>
            <a:r>
              <a:rPr lang="da-DK" dirty="0"/>
              <a:t>Second level</a:t>
            </a:r>
            <a:endParaRPr lang="da-DK"/>
          </a:p>
          <a:p>
            <a:pPr lvl="2"/>
            <a:r>
              <a:rPr lang="da-DK" dirty="0"/>
              <a:t>Third level</a:t>
            </a:r>
            <a:endParaRPr lang="da-DK"/>
          </a:p>
          <a:p>
            <a:pPr lvl="3"/>
            <a:r>
              <a:rPr lang="da-DK" dirty="0"/>
              <a:t>Fourth level</a:t>
            </a:r>
            <a:endParaRPr lang="da-DK"/>
          </a:p>
          <a:p>
            <a:pPr lvl="4"/>
            <a:r>
              <a:rPr lang="da-DK" dirty="0"/>
              <a:t>Fifth level</a:t>
            </a:r>
            <a:endParaRPr lang="da-DK"/>
          </a:p>
        </p:txBody>
      </p:sp>
      <p:sp>
        <p:nvSpPr>
          <p:cNvPr id="7" name="Picture Placeholder 3"/>
          <p:cNvSpPr>
            <a:spLocks noGrp="1"/>
          </p:cNvSpPr>
          <p:nvPr>
            <p:ph type="pic" sz="quarter" idx="13" hasCustomPrompt="1"/>
          </p:nvPr>
        </p:nvSpPr>
        <p:spPr>
          <a:xfrm>
            <a:off x="6230198" y="315913"/>
            <a:ext cx="5644110" cy="5581650"/>
          </a:xfrm>
        </p:spPr>
        <p:txBody>
          <a:bodyPr/>
          <a:lstStyle>
            <a:lvl1pPr marL="0" indent="0">
              <a:buNone/>
              <a:defRPr b="0"/>
            </a:lvl1pPr>
          </a:lstStyle>
          <a:p>
            <a:r>
              <a:rPr lang="da-DK" dirty="0"/>
              <a:t>Click here and add image via Templafy Image Library</a:t>
            </a:r>
            <a:endParaRPr lang="da-DK"/>
          </a:p>
        </p:txBody>
      </p:sp>
      <p:sp>
        <p:nvSpPr>
          <p:cNvPr id="9" name="TextBox 8"/>
          <p:cNvSpPr txBox="1"/>
          <p:nvPr userDrawn="1"/>
        </p:nvSpPr>
        <p:spPr>
          <a:xfrm>
            <a:off x="-1973598" y="340161"/>
            <a:ext cx="1825892" cy="307777"/>
          </a:xfrm>
          <a:prstGeom prst="rect">
            <a:avLst/>
          </a:prstGeom>
          <a:noFill/>
        </p:spPr>
        <p:txBody>
          <a:bodyPr wrap="square" lIns="0" tIns="0" rIns="0" bIns="0" rtlCol="0">
            <a:spAutoFit/>
          </a:bodyPr>
          <a:lstStyle/>
          <a:p>
            <a:pPr algn="r">
              <a:lnSpc>
                <a:spcPct val="100000"/>
              </a:lnSpc>
            </a:pPr>
            <a:r>
              <a:rPr lang="da-DK" sz="1000" noProof="1">
                <a:solidFill>
                  <a:schemeClr val="tx1">
                    <a:lumMod val="75000"/>
                    <a:lumOff val="25000"/>
                  </a:schemeClr>
                </a:solidFill>
              </a:rPr>
              <a:t>Overskrift én linje</a:t>
            </a:r>
            <a:endParaRPr lang="da-DK"/>
          </a:p>
          <a:p>
            <a:pPr algn="r">
              <a:lnSpc>
                <a:spcPct val="100000"/>
              </a:lnSpc>
            </a:pPr>
            <a:r>
              <a:rPr lang="da-DK" sz="1000" noProof="1">
                <a:solidFill>
                  <a:schemeClr val="tx1">
                    <a:lumMod val="75000"/>
                    <a:lumOff val="25000"/>
                  </a:schemeClr>
                </a:solidFill>
              </a:rPr>
              <a:t>Light eller AU Passata Bold</a:t>
            </a:r>
            <a:endParaRPr lang="da-DK" sz="4799" dirty="0"/>
          </a:p>
        </p:txBody>
      </p:sp>
      <p:sp>
        <p:nvSpPr>
          <p:cNvPr id="8" name="Slide Number Placeholder 7"/>
          <p:cNvSpPr>
            <a:spLocks noGrp="1"/>
          </p:cNvSpPr>
          <p:nvPr>
            <p:ph type="sldNum" sz="quarter" idx="17"/>
          </p:nvPr>
        </p:nvSpPr>
        <p:spPr>
          <a:xfrm>
            <a:off x="11807992" y="6581497"/>
            <a:ext cx="252000" cy="153888"/>
          </a:xfrm>
        </p:spPr>
        <p:txBody>
          <a:bodyPr/>
          <a:lstStyle/>
          <a:p>
            <a:pPr>
              <a:defRPr/>
            </a:pPr>
            <a:fld id="{E90C1E0A-682D-40DC-B1EA-26C007FDC330}" type="slidenum">
              <a:rPr lang="da-DK" smtClean="0"/>
              <a:pPr>
                <a:defRPr/>
              </a:pPr>
              <a:t>‹nr.›</a:t>
            </a:fld>
            <a:endParaRPr lang="da-DK" dirty="0"/>
          </a:p>
        </p:txBody>
      </p:sp>
      <p:sp>
        <p:nvSpPr>
          <p:cNvPr id="5" name="Date Placeholder 4" hidden="1"/>
          <p:cNvSpPr>
            <a:spLocks noGrp="1"/>
          </p:cNvSpPr>
          <p:nvPr>
            <p:ph type="dt" sz="half" idx="15"/>
          </p:nvPr>
        </p:nvSpPr>
        <p:spPr/>
        <p:txBody>
          <a:bodyPr/>
          <a:lstStyle/>
          <a:p>
            <a:fld id="{78417F83-4CBA-48F2-BAD0-783AE3701E32}" type="datetimeFigureOut">
              <a:rPr lang="da-DK" smtClean="0"/>
              <a:pPr/>
              <a:t>27.02.2023</a:t>
            </a:fld>
            <a:r>
              <a:rPr lang="da-DK" dirty="0"/>
              <a:t>03-09-2019</a:t>
            </a:r>
          </a:p>
        </p:txBody>
      </p:sp>
      <p:sp>
        <p:nvSpPr>
          <p:cNvPr id="6" name="Footer Placeholder 5" hidden="1"/>
          <p:cNvSpPr>
            <a:spLocks noGrp="1"/>
          </p:cNvSpPr>
          <p:nvPr>
            <p:ph type="ftr" sz="quarter" idx="16"/>
          </p:nvPr>
        </p:nvSpPr>
        <p:spPr/>
        <p:txBody>
          <a:bodyPr/>
          <a:lstStyle/>
          <a:p>
            <a:endParaRPr lang="da-DK" dirty="0"/>
          </a:p>
        </p:txBody>
      </p:sp>
    </p:spTree>
    <p:extLst>
      <p:ext uri="{BB962C8B-B14F-4D97-AF65-F5344CB8AC3E}">
        <p14:creationId xmlns:p14="http://schemas.microsoft.com/office/powerpoint/2010/main" val="3999787102"/>
      </p:ext>
    </p:extLst>
  </p:cSld>
  <p:clrMapOvr>
    <a:masterClrMapping/>
  </p:clrMapOvr>
  <mc:AlternateContent xmlns:mc="http://schemas.openxmlformats.org/markup-compatibility/2006" xmlns:p14="http://schemas.microsoft.com/office/powerpoint/2010/main">
    <mc:Choice Requires="p14">
      <p:transition spd="slow" p14:dur="1500">
        <p:fade/>
      </p:transition>
    </mc:Choice>
    <mc:Fallback xmlns="">
      <p:transition spd="slow">
        <p:fade/>
      </p:transition>
    </mc:Fallback>
  </mc:AlternateContent>
  <p:extLst>
    <p:ext uri="{DCECCB84-F9BA-43D5-87BE-67443E8EF086}">
      <p15:sldGuideLst xmlns:p15="http://schemas.microsoft.com/office/powerpoint/2012/main">
        <p15:guide id="1" pos="3924" userDrawn="1">
          <p15:clr>
            <a:srgbClr val="A4A3A4"/>
          </p15:clr>
        </p15:guide>
        <p15:guide id="2" pos="3755" userDrawn="1">
          <p15:clr>
            <a:srgbClr val="A4A3A4"/>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ersonal information">
    <p:spTree>
      <p:nvGrpSpPr>
        <p:cNvPr id="1" name=""/>
        <p:cNvGrpSpPr/>
        <p:nvPr/>
      </p:nvGrpSpPr>
      <p:grpSpPr>
        <a:xfrm>
          <a:off x="0" y="0"/>
          <a:ext cx="0" cy="0"/>
          <a:chOff x="0" y="0"/>
          <a:chExt cx="0" cy="0"/>
        </a:xfrm>
      </p:grpSpPr>
      <p:sp>
        <p:nvSpPr>
          <p:cNvPr id="14" name="Hvid baggrund"/>
          <p:cNvSpPr/>
          <p:nvPr userDrawn="1"/>
        </p:nvSpPr>
        <p:spPr bwMode="auto">
          <a:xfrm>
            <a:off x="0" y="0"/>
            <a:ext cx="12193200" cy="5911011"/>
          </a:xfrm>
          <a:prstGeom prst="rect">
            <a:avLst/>
          </a:prstGeom>
          <a:solidFill>
            <a:schemeClr val="bg1"/>
          </a:solidFill>
          <a:ln w="1778"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da-DK" sz="1600" b="0" i="0" u="none" strike="noStrike" cap="none" normalizeH="0" baseline="0" dirty="0" err="1">
              <a:ln>
                <a:noFill/>
              </a:ln>
              <a:solidFill>
                <a:schemeClr val="bg1"/>
              </a:solidFill>
              <a:effectLst/>
              <a:latin typeface="AU Passata" pitchFamily="34" charset="0"/>
            </a:endParaRPr>
          </a:p>
        </p:txBody>
      </p:sp>
      <p:sp>
        <p:nvSpPr>
          <p:cNvPr id="15" name="Black Rectangle"/>
          <p:cNvSpPr/>
          <p:nvPr userDrawn="1"/>
        </p:nvSpPr>
        <p:spPr>
          <a:xfrm>
            <a:off x="1001075" y="2694542"/>
            <a:ext cx="647831" cy="480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a-DK" sz="4799" dirty="0"/>
          </a:p>
          <a:p>
            <a:pPr algn="ctr"/>
            <a:endParaRPr lang="da-DK" sz="4799" dirty="0"/>
          </a:p>
        </p:txBody>
      </p:sp>
      <p:sp>
        <p:nvSpPr>
          <p:cNvPr id="2" name="Title 1"/>
          <p:cNvSpPr>
            <a:spLocks noGrp="1"/>
          </p:cNvSpPr>
          <p:nvPr>
            <p:ph type="title"/>
          </p:nvPr>
        </p:nvSpPr>
        <p:spPr>
          <a:xfrm>
            <a:off x="985838" y="1484784"/>
            <a:ext cx="4975225" cy="971980"/>
          </a:xfrm>
        </p:spPr>
        <p:txBody>
          <a:bodyPr anchor="b" anchorCtr="0"/>
          <a:lstStyle>
            <a:lvl1pPr>
              <a:lnSpc>
                <a:spcPct val="95000"/>
              </a:lnSpc>
              <a:defRPr sz="3000">
                <a:latin typeface="+mn-lt"/>
              </a:defRPr>
            </a:lvl1pPr>
          </a:lstStyle>
          <a:p>
            <a:r>
              <a:rPr lang="da-DK" dirty="0"/>
              <a:t>Click to edit Master title style</a:t>
            </a:r>
            <a:endParaRPr lang="da-DK"/>
          </a:p>
        </p:txBody>
      </p:sp>
      <p:sp>
        <p:nvSpPr>
          <p:cNvPr id="10" name="Text Placeholder 2"/>
          <p:cNvSpPr>
            <a:spLocks noGrp="1"/>
          </p:cNvSpPr>
          <p:nvPr>
            <p:ph type="body" sz="quarter" idx="14"/>
          </p:nvPr>
        </p:nvSpPr>
        <p:spPr>
          <a:xfrm>
            <a:off x="985838" y="3010711"/>
            <a:ext cx="4975225" cy="1858449"/>
          </a:xfrm>
        </p:spPr>
        <p:txBody>
          <a:bodyPr/>
          <a:lstStyle>
            <a:lvl1pPr marL="0" indent="0">
              <a:buFont typeface="Calibri" panose="020F0502020204030204" pitchFamily="34" charset="0"/>
              <a:buChar char="​"/>
              <a:defRPr/>
            </a:lvl1pPr>
            <a:lvl5pPr>
              <a:defRPr/>
            </a:lvl5pPr>
          </a:lstStyle>
          <a:p>
            <a:pPr lvl="0"/>
            <a:r>
              <a:rPr lang="da-DK" dirty="0"/>
              <a:t>Click to edit Master text styles</a:t>
            </a:r>
            <a:endParaRPr lang="da-DK"/>
          </a:p>
          <a:p>
            <a:pPr lvl="1"/>
            <a:r>
              <a:rPr lang="da-DK" dirty="0"/>
              <a:t>Second level</a:t>
            </a:r>
            <a:endParaRPr lang="da-DK"/>
          </a:p>
          <a:p>
            <a:pPr lvl="2"/>
            <a:r>
              <a:rPr lang="da-DK" dirty="0"/>
              <a:t>Third level</a:t>
            </a:r>
            <a:endParaRPr lang="da-DK"/>
          </a:p>
          <a:p>
            <a:pPr lvl="3"/>
            <a:r>
              <a:rPr lang="da-DK" dirty="0"/>
              <a:t>Fourth level</a:t>
            </a:r>
            <a:endParaRPr lang="da-DK"/>
          </a:p>
          <a:p>
            <a:pPr lvl="4"/>
            <a:r>
              <a:rPr lang="da-DK" dirty="0"/>
              <a:t>Fifth level</a:t>
            </a:r>
            <a:endParaRPr lang="da-DK"/>
          </a:p>
          <a:p>
            <a:pPr lvl="5"/>
            <a:r>
              <a:rPr lang="da-DK" dirty="0"/>
              <a:t>6</a:t>
            </a:r>
            <a:endParaRPr lang="da-DK"/>
          </a:p>
        </p:txBody>
      </p:sp>
      <p:sp>
        <p:nvSpPr>
          <p:cNvPr id="7" name="Picture Placeholder 3"/>
          <p:cNvSpPr>
            <a:spLocks noGrp="1"/>
          </p:cNvSpPr>
          <p:nvPr>
            <p:ph type="pic" sz="quarter" idx="13" hasCustomPrompt="1"/>
          </p:nvPr>
        </p:nvSpPr>
        <p:spPr>
          <a:xfrm>
            <a:off x="6231600" y="315913"/>
            <a:ext cx="5644800" cy="5583600"/>
          </a:xfrm>
        </p:spPr>
        <p:txBody>
          <a:bodyPr/>
          <a:lstStyle>
            <a:lvl1pPr marL="0" indent="0">
              <a:buNone/>
              <a:defRPr b="0"/>
            </a:lvl1pPr>
          </a:lstStyle>
          <a:p>
            <a:r>
              <a:rPr lang="da-DK" dirty="0"/>
              <a:t>Click here and add image via Templafy Image Library</a:t>
            </a:r>
            <a:endParaRPr lang="da-DK"/>
          </a:p>
        </p:txBody>
      </p:sp>
      <p:sp>
        <p:nvSpPr>
          <p:cNvPr id="9" name="TextBox 8"/>
          <p:cNvSpPr txBox="1"/>
          <p:nvPr userDrawn="1"/>
        </p:nvSpPr>
        <p:spPr>
          <a:xfrm>
            <a:off x="-1973598" y="1780882"/>
            <a:ext cx="1825892" cy="153888"/>
          </a:xfrm>
          <a:prstGeom prst="rect">
            <a:avLst/>
          </a:prstGeom>
          <a:noFill/>
        </p:spPr>
        <p:txBody>
          <a:bodyPr wrap="square" lIns="0" tIns="0" rIns="0" bIns="0" rtlCol="0">
            <a:spAutoFit/>
          </a:bodyPr>
          <a:lstStyle/>
          <a:p>
            <a:pPr algn="r">
              <a:lnSpc>
                <a:spcPct val="100000"/>
              </a:lnSpc>
            </a:pPr>
            <a:r>
              <a:rPr lang="da-DK" sz="1000" noProof="1">
                <a:solidFill>
                  <a:schemeClr val="tx1">
                    <a:lumMod val="75000"/>
                    <a:lumOff val="25000"/>
                  </a:schemeClr>
                </a:solidFill>
              </a:rPr>
              <a:t>Overskrift to</a:t>
            </a:r>
            <a:r>
              <a:rPr lang="da-DK" sz="1000" baseline="0" noProof="1">
                <a:solidFill>
                  <a:schemeClr val="tx1">
                    <a:lumMod val="75000"/>
                    <a:lumOff val="25000"/>
                  </a:schemeClr>
                </a:solidFill>
              </a:rPr>
              <a:t> linjer</a:t>
            </a:r>
            <a:endParaRPr lang="da-DK"/>
          </a:p>
        </p:txBody>
      </p:sp>
      <p:sp>
        <p:nvSpPr>
          <p:cNvPr id="8" name="Slide Number Placeholder 7"/>
          <p:cNvSpPr>
            <a:spLocks noGrp="1"/>
          </p:cNvSpPr>
          <p:nvPr>
            <p:ph type="sldNum" sz="quarter" idx="17"/>
          </p:nvPr>
        </p:nvSpPr>
        <p:spPr>
          <a:xfrm>
            <a:off x="11807992" y="6581497"/>
            <a:ext cx="252000" cy="153888"/>
          </a:xfrm>
        </p:spPr>
        <p:txBody>
          <a:bodyPr/>
          <a:lstStyle/>
          <a:p>
            <a:pPr>
              <a:defRPr/>
            </a:pPr>
            <a:fld id="{E90C1E0A-682D-40DC-B1EA-26C007FDC330}" type="slidenum">
              <a:rPr lang="da-DK" smtClean="0"/>
              <a:pPr>
                <a:defRPr/>
              </a:pPr>
              <a:t>‹nr.›</a:t>
            </a:fld>
            <a:endParaRPr lang="da-DK" dirty="0"/>
          </a:p>
        </p:txBody>
      </p:sp>
      <p:sp>
        <p:nvSpPr>
          <p:cNvPr id="5" name="Date Placeholder 4" hidden="1"/>
          <p:cNvSpPr>
            <a:spLocks noGrp="1"/>
          </p:cNvSpPr>
          <p:nvPr>
            <p:ph type="dt" sz="half" idx="15"/>
          </p:nvPr>
        </p:nvSpPr>
        <p:spPr/>
        <p:txBody>
          <a:bodyPr/>
          <a:lstStyle/>
          <a:p>
            <a:fld id="{78417F83-4CBA-48F2-BAD0-783AE3701E32}" type="datetimeFigureOut">
              <a:rPr lang="da-DK" smtClean="0"/>
              <a:pPr/>
              <a:t>27.02.2023</a:t>
            </a:fld>
            <a:r>
              <a:rPr lang="da-DK" dirty="0"/>
              <a:t>03-09-2019</a:t>
            </a:r>
          </a:p>
        </p:txBody>
      </p:sp>
      <p:sp>
        <p:nvSpPr>
          <p:cNvPr id="6" name="Footer Placeholder 5" hidden="1"/>
          <p:cNvSpPr>
            <a:spLocks noGrp="1"/>
          </p:cNvSpPr>
          <p:nvPr>
            <p:ph type="ftr" sz="quarter" idx="16"/>
          </p:nvPr>
        </p:nvSpPr>
        <p:spPr/>
        <p:txBody>
          <a:bodyPr/>
          <a:lstStyle/>
          <a:p>
            <a:endParaRPr lang="da-DK" dirty="0"/>
          </a:p>
        </p:txBody>
      </p:sp>
    </p:spTree>
    <p:extLst>
      <p:ext uri="{BB962C8B-B14F-4D97-AF65-F5344CB8AC3E}">
        <p14:creationId xmlns:p14="http://schemas.microsoft.com/office/powerpoint/2010/main" val="4270316488"/>
      </p:ext>
    </p:extLst>
  </p:cSld>
  <p:clrMapOvr>
    <a:masterClrMapping/>
  </p:clrMapOvr>
  <mc:AlternateContent xmlns:mc="http://schemas.openxmlformats.org/markup-compatibility/2006" xmlns:p14="http://schemas.microsoft.com/office/powerpoint/2010/main">
    <mc:Choice Requires="p14">
      <p:transition spd="slow" p14:dur="1500">
        <p:fade/>
      </p:transition>
    </mc:Choice>
    <mc:Fallback xmlns="">
      <p:transition spd="slow">
        <p:fade/>
      </p:transition>
    </mc:Fallback>
  </mc:AlternateContent>
  <p:extLst>
    <p:ext uri="{DCECCB84-F9BA-43D5-87BE-67443E8EF086}">
      <p15:sldGuideLst xmlns:p15="http://schemas.microsoft.com/office/powerpoint/2012/main">
        <p15:guide id="1" pos="3930" userDrawn="1">
          <p15:clr>
            <a:srgbClr val="A4A3A4"/>
          </p15:clr>
        </p15:guide>
        <p15:guide id="2" pos="3755" userDrawn="1">
          <p15:clr>
            <a:srgbClr val="A4A3A4"/>
          </p15:clr>
        </p15:guide>
        <p15:guide id="3" orient="horz" pos="3069" userDrawn="1">
          <p15:clr>
            <a:srgbClr val="A4A3A4"/>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icture slide">
    <p:spTree>
      <p:nvGrpSpPr>
        <p:cNvPr id="1" name=""/>
        <p:cNvGrpSpPr/>
        <p:nvPr/>
      </p:nvGrpSpPr>
      <p:grpSpPr>
        <a:xfrm>
          <a:off x="0" y="0"/>
          <a:ext cx="0" cy="0"/>
          <a:chOff x="0" y="0"/>
          <a:chExt cx="0" cy="0"/>
        </a:xfrm>
      </p:grpSpPr>
      <p:sp>
        <p:nvSpPr>
          <p:cNvPr id="5" name="Picture Placeholder 1"/>
          <p:cNvSpPr>
            <a:spLocks noGrp="1"/>
          </p:cNvSpPr>
          <p:nvPr>
            <p:ph type="pic" sz="quarter" idx="11" hasCustomPrompt="1"/>
          </p:nvPr>
        </p:nvSpPr>
        <p:spPr>
          <a:xfrm>
            <a:off x="316800" y="316800"/>
            <a:ext cx="11559600" cy="5583600"/>
          </a:xfrm>
          <a:solidFill>
            <a:schemeClr val="bg1"/>
          </a:solidFill>
        </p:spPr>
        <p:txBody>
          <a:bodyPr/>
          <a:lstStyle>
            <a:lvl1pPr marL="0" indent="0">
              <a:buFontTx/>
              <a:buNone/>
              <a:defRPr b="0"/>
            </a:lvl1pPr>
          </a:lstStyle>
          <a:p>
            <a:r>
              <a:rPr lang="da-DK" dirty="0"/>
              <a:t>Click here and add image via Templafy Image Library</a:t>
            </a:r>
            <a:endParaRPr lang="da-DK"/>
          </a:p>
        </p:txBody>
      </p:sp>
      <p:sp>
        <p:nvSpPr>
          <p:cNvPr id="8" name="Slide Number Placeholder 7"/>
          <p:cNvSpPr>
            <a:spLocks noGrp="1"/>
          </p:cNvSpPr>
          <p:nvPr>
            <p:ph type="sldNum" sz="quarter" idx="14"/>
          </p:nvPr>
        </p:nvSpPr>
        <p:spPr>
          <a:xfrm>
            <a:off x="11807992" y="6581497"/>
            <a:ext cx="252000" cy="153888"/>
          </a:xfrm>
        </p:spPr>
        <p:txBody>
          <a:bodyPr/>
          <a:lstStyle/>
          <a:p>
            <a:pPr>
              <a:defRPr/>
            </a:pPr>
            <a:fld id="{E90C1E0A-682D-40DC-B1EA-26C007FDC330}" type="slidenum">
              <a:rPr lang="da-DK" smtClean="0"/>
              <a:pPr>
                <a:defRPr/>
              </a:pPr>
              <a:t>‹nr.›</a:t>
            </a:fld>
            <a:endParaRPr lang="da-DK" dirty="0"/>
          </a:p>
        </p:txBody>
      </p:sp>
      <p:sp>
        <p:nvSpPr>
          <p:cNvPr id="6" name="Date Placeholder 5" hidden="1"/>
          <p:cNvSpPr>
            <a:spLocks noGrp="1"/>
          </p:cNvSpPr>
          <p:nvPr>
            <p:ph type="dt" sz="half" idx="12"/>
          </p:nvPr>
        </p:nvSpPr>
        <p:spPr/>
        <p:txBody>
          <a:bodyPr/>
          <a:lstStyle/>
          <a:p>
            <a:fld id="{78417F83-4CBA-48F2-BAD0-783AE3701E32}" type="datetimeFigureOut">
              <a:rPr lang="da-DK" smtClean="0"/>
              <a:pPr/>
              <a:t>27.02.2023</a:t>
            </a:fld>
            <a:r>
              <a:rPr lang="da-DK" dirty="0"/>
              <a:t>03-09-2019</a:t>
            </a:r>
          </a:p>
        </p:txBody>
      </p:sp>
      <p:sp>
        <p:nvSpPr>
          <p:cNvPr id="7" name="Footer Placeholder 6" hidden="1"/>
          <p:cNvSpPr>
            <a:spLocks noGrp="1"/>
          </p:cNvSpPr>
          <p:nvPr>
            <p:ph type="ftr" sz="quarter" idx="13"/>
          </p:nvPr>
        </p:nvSpPr>
        <p:spPr/>
        <p:txBody>
          <a:bodyPr/>
          <a:lstStyle/>
          <a:p>
            <a:endParaRPr lang="da-DK" dirty="0"/>
          </a:p>
        </p:txBody>
      </p:sp>
    </p:spTree>
    <p:extLst>
      <p:ext uri="{BB962C8B-B14F-4D97-AF65-F5344CB8AC3E}">
        <p14:creationId xmlns:p14="http://schemas.microsoft.com/office/powerpoint/2010/main" val="3077618257"/>
      </p:ext>
    </p:extLst>
  </p:cSld>
  <p:clrMapOvr>
    <a:masterClrMapping/>
  </p:clrMapOvr>
  <mc:AlternateContent xmlns:mc="http://schemas.openxmlformats.org/markup-compatibility/2006" xmlns:p14="http://schemas.microsoft.com/office/powerpoint/2010/main">
    <mc:Choice Requires="p14">
      <p:transition spd="slow" p14:dur="1500">
        <p:fade/>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pictures">
    <p:spTree>
      <p:nvGrpSpPr>
        <p:cNvPr id="1" name=""/>
        <p:cNvGrpSpPr/>
        <p:nvPr/>
      </p:nvGrpSpPr>
      <p:grpSpPr>
        <a:xfrm>
          <a:off x="0" y="0"/>
          <a:ext cx="0" cy="0"/>
          <a:chOff x="0" y="0"/>
          <a:chExt cx="0" cy="0"/>
        </a:xfrm>
      </p:grpSpPr>
      <p:sp>
        <p:nvSpPr>
          <p:cNvPr id="4" name="Picture Placeholder 1"/>
          <p:cNvSpPr>
            <a:spLocks noGrp="1"/>
          </p:cNvSpPr>
          <p:nvPr>
            <p:ph type="pic" sz="quarter" idx="11" hasCustomPrompt="1"/>
          </p:nvPr>
        </p:nvSpPr>
        <p:spPr>
          <a:xfrm>
            <a:off x="316800" y="316800"/>
            <a:ext cx="5644800" cy="5583600"/>
          </a:xfrm>
          <a:solidFill>
            <a:schemeClr val="bg1"/>
          </a:solidFill>
        </p:spPr>
        <p:txBody>
          <a:bodyPr/>
          <a:lstStyle>
            <a:lvl1pPr marL="0" indent="0">
              <a:buFontTx/>
              <a:buNone/>
              <a:defRPr b="0"/>
            </a:lvl1pPr>
          </a:lstStyle>
          <a:p>
            <a:r>
              <a:rPr lang="da-DK" dirty="0"/>
              <a:t>Click here and add image via Templafy Image Library</a:t>
            </a:r>
            <a:endParaRPr lang="da-DK"/>
          </a:p>
        </p:txBody>
      </p:sp>
      <p:sp>
        <p:nvSpPr>
          <p:cNvPr id="5" name="Picture Placeholder 2"/>
          <p:cNvSpPr>
            <a:spLocks noGrp="1"/>
          </p:cNvSpPr>
          <p:nvPr>
            <p:ph type="pic" sz="quarter" idx="12" hasCustomPrompt="1"/>
          </p:nvPr>
        </p:nvSpPr>
        <p:spPr>
          <a:xfrm>
            <a:off x="6231600" y="316800"/>
            <a:ext cx="5644800" cy="5583600"/>
          </a:xfrm>
        </p:spPr>
        <p:txBody>
          <a:bodyPr/>
          <a:lstStyle>
            <a:lvl1pPr marL="0" indent="0">
              <a:buFontTx/>
              <a:buNone/>
              <a:defRPr b="0"/>
            </a:lvl1pPr>
          </a:lstStyle>
          <a:p>
            <a:r>
              <a:rPr lang="da-DK" dirty="0"/>
              <a:t>Click here and add image via Templafy Image Library</a:t>
            </a:r>
            <a:endParaRPr lang="da-DK"/>
          </a:p>
        </p:txBody>
      </p:sp>
      <p:sp>
        <p:nvSpPr>
          <p:cNvPr id="9" name="Slide Number Placeholder 8"/>
          <p:cNvSpPr>
            <a:spLocks noGrp="1"/>
          </p:cNvSpPr>
          <p:nvPr>
            <p:ph type="sldNum" sz="quarter" idx="15"/>
          </p:nvPr>
        </p:nvSpPr>
        <p:spPr>
          <a:xfrm>
            <a:off x="11807992" y="6581497"/>
            <a:ext cx="252000" cy="153888"/>
          </a:xfrm>
        </p:spPr>
        <p:txBody>
          <a:bodyPr/>
          <a:lstStyle/>
          <a:p>
            <a:pPr>
              <a:defRPr/>
            </a:pPr>
            <a:fld id="{E90C1E0A-682D-40DC-B1EA-26C007FDC330}" type="slidenum">
              <a:rPr lang="da-DK" smtClean="0"/>
              <a:pPr>
                <a:defRPr/>
              </a:pPr>
              <a:t>‹nr.›</a:t>
            </a:fld>
            <a:endParaRPr lang="da-DK" dirty="0"/>
          </a:p>
        </p:txBody>
      </p:sp>
      <p:sp>
        <p:nvSpPr>
          <p:cNvPr id="7" name="Date Placeholder 6" hidden="1"/>
          <p:cNvSpPr>
            <a:spLocks noGrp="1"/>
          </p:cNvSpPr>
          <p:nvPr>
            <p:ph type="dt" sz="half" idx="13"/>
          </p:nvPr>
        </p:nvSpPr>
        <p:spPr/>
        <p:txBody>
          <a:bodyPr/>
          <a:lstStyle/>
          <a:p>
            <a:fld id="{78417F83-4CBA-48F2-BAD0-783AE3701E32}" type="datetimeFigureOut">
              <a:rPr lang="da-DK" smtClean="0"/>
              <a:pPr/>
              <a:t>27.02.2023</a:t>
            </a:fld>
            <a:r>
              <a:rPr lang="da-DK" dirty="0"/>
              <a:t>03-09-2019</a:t>
            </a:r>
          </a:p>
        </p:txBody>
      </p:sp>
      <p:sp>
        <p:nvSpPr>
          <p:cNvPr id="8" name="Footer Placeholder 7" hidden="1"/>
          <p:cNvSpPr>
            <a:spLocks noGrp="1"/>
          </p:cNvSpPr>
          <p:nvPr>
            <p:ph type="ftr" sz="quarter" idx="14"/>
          </p:nvPr>
        </p:nvSpPr>
        <p:spPr/>
        <p:txBody>
          <a:bodyPr/>
          <a:lstStyle/>
          <a:p>
            <a:endParaRPr lang="da-DK" dirty="0"/>
          </a:p>
        </p:txBody>
      </p:sp>
    </p:spTree>
    <p:extLst>
      <p:ext uri="{BB962C8B-B14F-4D97-AF65-F5344CB8AC3E}">
        <p14:creationId xmlns:p14="http://schemas.microsoft.com/office/powerpoint/2010/main" val="2087004173"/>
      </p:ext>
    </p:extLst>
  </p:cSld>
  <p:clrMapOvr>
    <a:masterClrMapping/>
  </p:clrMapOvr>
  <mc:AlternateContent xmlns:mc="http://schemas.openxmlformats.org/markup-compatibility/2006" xmlns:p14="http://schemas.microsoft.com/office/powerpoint/2010/main">
    <mc:Choice Requires="p14">
      <p:transition spd="slow" p14:dur="1500">
        <p:fade/>
      </p:transition>
    </mc:Choice>
    <mc:Fallback xmlns="">
      <p:transition spd="slow">
        <p:fade/>
      </p:transition>
    </mc:Fallback>
  </mc:AlternateContent>
  <p:extLst>
    <p:ext uri="{DCECCB84-F9BA-43D5-87BE-67443E8EF086}">
      <p15:sldGuideLst xmlns:p15="http://schemas.microsoft.com/office/powerpoint/2012/main">
        <p15:guide id="1" pos="3924" userDrawn="1">
          <p15:clr>
            <a:srgbClr val="A4A3A4"/>
          </p15:clr>
        </p15:guide>
        <p15:guide id="2" pos="3754" userDrawn="1">
          <p15:clr>
            <a:srgbClr val="A4A3A4"/>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3.emf"/><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2.e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7" name="Placeholder title 1"/>
          <p:cNvSpPr>
            <a:spLocks noGrp="1" noChangeArrowheads="1"/>
          </p:cNvSpPr>
          <p:nvPr>
            <p:ph type="title"/>
          </p:nvPr>
        </p:nvSpPr>
        <p:spPr bwMode="auto">
          <a:xfrm>
            <a:off x="315913" y="149115"/>
            <a:ext cx="11557000" cy="1309328"/>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p>
            <a:pPr lvl="0"/>
            <a:r>
              <a:rPr lang="da-DK" noProof="0" dirty="0"/>
              <a:t>Click to edit Master title style</a:t>
            </a:r>
            <a:endParaRPr lang="da-DK"/>
          </a:p>
        </p:txBody>
      </p:sp>
      <p:sp>
        <p:nvSpPr>
          <p:cNvPr id="1028" name="Rectangle 2"/>
          <p:cNvSpPr>
            <a:spLocks noGrp="1" noChangeArrowheads="1"/>
          </p:cNvSpPr>
          <p:nvPr>
            <p:ph type="body" idx="1"/>
          </p:nvPr>
        </p:nvSpPr>
        <p:spPr bwMode="auto">
          <a:xfrm>
            <a:off x="985838" y="1960079"/>
            <a:ext cx="10220325" cy="393748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da-DK" noProof="0" dirty="0"/>
              <a:t>Click to edit Master text styles</a:t>
            </a:r>
            <a:endParaRPr lang="da-DK"/>
          </a:p>
          <a:p>
            <a:pPr lvl="1"/>
            <a:r>
              <a:rPr lang="da-DK" noProof="0" dirty="0"/>
              <a:t>Second level</a:t>
            </a:r>
            <a:endParaRPr lang="da-DK"/>
          </a:p>
          <a:p>
            <a:pPr lvl="2"/>
            <a:r>
              <a:rPr lang="da-DK" noProof="0" dirty="0"/>
              <a:t>Third level</a:t>
            </a:r>
            <a:endParaRPr lang="da-DK"/>
          </a:p>
          <a:p>
            <a:pPr lvl="3"/>
            <a:r>
              <a:rPr lang="da-DK" noProof="0" dirty="0"/>
              <a:t>Fourth level</a:t>
            </a:r>
            <a:endParaRPr lang="da-DK"/>
          </a:p>
          <a:p>
            <a:pPr lvl="4"/>
            <a:r>
              <a:rPr lang="da-DK" noProof="0" dirty="0"/>
              <a:t>Fifth level</a:t>
            </a:r>
            <a:endParaRPr lang="da-DK"/>
          </a:p>
          <a:p>
            <a:pPr lvl="5"/>
            <a:r>
              <a:rPr lang="da-DK" noProof="0" dirty="0"/>
              <a:t>6 level</a:t>
            </a:r>
            <a:endParaRPr lang="da-DK"/>
          </a:p>
          <a:p>
            <a:pPr lvl="6"/>
            <a:r>
              <a:rPr lang="da-DK" noProof="0" dirty="0"/>
              <a:t>7 level</a:t>
            </a:r>
            <a:endParaRPr lang="da-DK"/>
          </a:p>
          <a:p>
            <a:pPr lvl="7"/>
            <a:r>
              <a:rPr lang="da-DK" noProof="0" dirty="0"/>
              <a:t>8 level</a:t>
            </a:r>
            <a:endParaRPr lang="da-DK"/>
          </a:p>
          <a:p>
            <a:pPr lvl="8"/>
            <a:r>
              <a:rPr lang="da-DK" noProof="0" dirty="0"/>
              <a:t>9 level</a:t>
            </a:r>
            <a:endParaRPr lang="da-DK"/>
          </a:p>
        </p:txBody>
      </p:sp>
      <p:pic>
        <p:nvPicPr>
          <p:cNvPr id="1634572078" name="SecondaryLogo_sort"/>
          <p:cNvPicPr>
            <a:picLocks noChangeAspect="1"/>
          </p:cNvPicPr>
          <p:nvPr/>
        </p:nvPicPr>
        <p:blipFill>
          <a:blip r:embed="rId22" cstate="screen">
            <a:extLst>
              <a:ext uri="{28A0092B-C50C-407E-A947-70E740481C1C}">
                <a14:useLocalDpi xmlns:a14="http://schemas.microsoft.com/office/drawing/2010/main"/>
              </a:ext>
            </a:extLst>
          </a:blip>
          <a:stretch>
            <a:fillRect/>
          </a:stretch>
        </p:blipFill>
        <p:spPr>
          <a:xfrm>
            <a:off x="10206000" y="5997600"/>
            <a:ext cx="1658237" cy="558000"/>
          </a:xfrm>
          <a:prstGeom prst="rect">
            <a:avLst/>
          </a:prstGeom>
        </p:spPr>
      </p:pic>
      <p:sp>
        <p:nvSpPr>
          <p:cNvPr id="23" name="Black Rectangle"/>
          <p:cNvSpPr/>
          <p:nvPr userDrawn="1"/>
        </p:nvSpPr>
        <p:spPr>
          <a:xfrm>
            <a:off x="989440" y="1663088"/>
            <a:ext cx="647831" cy="480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a-DK" sz="4799" dirty="0"/>
          </a:p>
          <a:p>
            <a:pPr algn="ctr"/>
            <a:endParaRPr lang="da-DK" sz="4799" dirty="0"/>
          </a:p>
        </p:txBody>
      </p:sp>
      <p:sp>
        <p:nvSpPr>
          <p:cNvPr id="19" name="FLD_Event"/>
          <p:cNvSpPr txBox="1">
            <a:spLocks noChangeArrowheads="1"/>
          </p:cNvSpPr>
          <p:nvPr userDrawn="1"/>
        </p:nvSpPr>
        <p:spPr bwMode="auto">
          <a:xfrm>
            <a:off x="3691333" y="5997600"/>
            <a:ext cx="2271840" cy="447676"/>
          </a:xfrm>
          <a:prstGeom prst="rect">
            <a:avLst/>
          </a:prstGeom>
          <a:noFill/>
          <a:ln w="1778" algn="ctr">
            <a:noFill/>
            <a:miter lim="800000"/>
            <a:headEnd/>
            <a:tailEnd/>
          </a:ln>
          <a:effectLst/>
        </p:spPr>
        <p:txBody>
          <a:bodyPr wrap="square" lIns="0" tIns="342000" rIns="0" bIns="0" anchor="t" anchorCtr="0">
            <a:spAutoFit/>
          </a:bodyPr>
          <a:lstStyle/>
          <a:p>
            <a:pPr algn="r">
              <a:lnSpc>
                <a:spcPct val="95000"/>
              </a:lnSpc>
              <a:defRPr/>
            </a:pPr>
            <a:r>
              <a:rPr lang="da-DK" sz="700" b="0" cap="all" baseline="0" dirty="0">
                <a:solidFill>
                  <a:schemeClr val="tx1"/>
                </a:solidFill>
                <a:latin typeface="+mn-lt"/>
              </a:rPr>
              <a:t>AU PRÆSENTATION</a:t>
            </a:r>
          </a:p>
        </p:txBody>
      </p:sp>
      <p:sp>
        <p:nvSpPr>
          <p:cNvPr id="21" name="USR_Name"/>
          <p:cNvSpPr txBox="1">
            <a:spLocks noChangeArrowheads="1"/>
          </p:cNvSpPr>
          <p:nvPr userDrawn="1"/>
        </p:nvSpPr>
        <p:spPr bwMode="auto">
          <a:xfrm>
            <a:off x="6240044" y="5997600"/>
            <a:ext cx="2982416" cy="444040"/>
          </a:xfrm>
          <a:prstGeom prst="rect">
            <a:avLst/>
          </a:prstGeom>
          <a:noFill/>
          <a:ln w="1778" algn="ctr">
            <a:noFill/>
            <a:miter lim="800000"/>
            <a:headEnd/>
            <a:tailEnd/>
          </a:ln>
          <a:effectLst/>
        </p:spPr>
        <p:txBody>
          <a:bodyPr lIns="0" tIns="342000" rIns="0" bIns="0" anchor="t" anchorCtr="0">
            <a:spAutoFit/>
          </a:bodyPr>
          <a:lstStyle/>
          <a:p>
            <a:pPr algn="l">
              <a:lnSpc>
                <a:spcPct val="95000"/>
              </a:lnSpc>
              <a:defRPr/>
            </a:pPr>
            <a:r>
              <a:rPr lang="da-DK" sz="700" b="0" cap="all" baseline="0" dirty="0">
                <a:solidFill>
                  <a:schemeClr val="tx1"/>
                </a:solidFill>
                <a:latin typeface="+mn-lt"/>
              </a:rPr>
              <a:t>INDSÆT NAVN</a:t>
            </a:r>
          </a:p>
        </p:txBody>
      </p:sp>
      <p:pic>
        <p:nvPicPr>
          <p:cNvPr id="7" name="Au logo"/>
          <p:cNvPicPr>
            <a:picLocks noChangeAspect="1"/>
          </p:cNvPicPr>
          <p:nvPr userDrawn="1"/>
        </p:nvPicPr>
        <p:blipFill>
          <a:blip r:embed="rId23" cstate="screen">
            <a:extLst>
              <a:ext uri="{28A0092B-C50C-407E-A947-70E740481C1C}">
                <a14:useLocalDpi xmlns:a14="http://schemas.microsoft.com/office/drawing/2010/main"/>
              </a:ext>
            </a:extLst>
          </a:blip>
          <a:stretch>
            <a:fillRect/>
          </a:stretch>
        </p:blipFill>
        <p:spPr>
          <a:xfrm>
            <a:off x="302400" y="5999002"/>
            <a:ext cx="557570" cy="558000"/>
          </a:xfrm>
          <a:prstGeom prst="rect">
            <a:avLst/>
          </a:prstGeom>
        </p:spPr>
      </p:pic>
      <p:pic>
        <p:nvPicPr>
          <p:cNvPr id="10" name="Billede streg"/>
          <p:cNvPicPr>
            <a:picLocks noChangeAspect="1"/>
          </p:cNvPicPr>
          <p:nvPr userDrawn="1"/>
        </p:nvPicPr>
        <p:blipFill>
          <a:blip r:embed="rId24" cstate="screen">
            <a:extLst>
              <a:ext uri="{28A0092B-C50C-407E-A947-70E740481C1C}">
                <a14:useLocalDpi xmlns:a14="http://schemas.microsoft.com/office/drawing/2010/main"/>
              </a:ext>
            </a:extLst>
          </a:blip>
          <a:stretch>
            <a:fillRect/>
          </a:stretch>
        </p:blipFill>
        <p:spPr>
          <a:xfrm>
            <a:off x="6073200" y="5997600"/>
            <a:ext cx="71734" cy="558000"/>
          </a:xfrm>
          <a:prstGeom prst="rect">
            <a:avLst/>
          </a:prstGeom>
        </p:spPr>
      </p:pic>
      <p:sp>
        <p:nvSpPr>
          <p:cNvPr id="25" name="OFF_logo2Computed"/>
          <p:cNvSpPr txBox="1">
            <a:spLocks noChangeArrowheads="1"/>
          </p:cNvSpPr>
          <p:nvPr userDrawn="1"/>
        </p:nvSpPr>
        <p:spPr bwMode="auto">
          <a:xfrm>
            <a:off x="972000" y="5997600"/>
            <a:ext cx="2350045" cy="676612"/>
          </a:xfrm>
          <a:prstGeom prst="rect">
            <a:avLst/>
          </a:prstGeom>
          <a:noFill/>
          <a:ln w="1778" algn="ctr">
            <a:noFill/>
            <a:miter lim="800000"/>
            <a:headEnd/>
            <a:tailEnd/>
          </a:ln>
          <a:effectLst/>
        </p:spPr>
        <p:txBody>
          <a:bodyPr wrap="square" lIns="0" tIns="583200" rIns="0" bIns="0">
            <a:spAutoFit/>
          </a:bodyPr>
          <a:lstStyle/>
          <a:p>
            <a:pPr>
              <a:lnSpc>
                <a:spcPct val="95000"/>
              </a:lnSpc>
              <a:defRPr/>
            </a:pPr>
            <a:endParaRPr lang="da-DK" sz="600" cap="all" spc="40" baseline="0" dirty="0">
              <a:solidFill>
                <a:schemeClr val="tx1"/>
              </a:solidFill>
              <a:latin typeface="AU Passata Light" pitchFamily="34" charset="0"/>
            </a:endParaRPr>
          </a:p>
        </p:txBody>
      </p:sp>
      <p:sp>
        <p:nvSpPr>
          <p:cNvPr id="26" name="OFF_logo1Computed"/>
          <p:cNvSpPr/>
          <p:nvPr userDrawn="1"/>
        </p:nvSpPr>
        <p:spPr bwMode="auto">
          <a:xfrm>
            <a:off x="971999" y="5997600"/>
            <a:ext cx="65" cy="451123"/>
          </a:xfrm>
          <a:prstGeom prst="rect">
            <a:avLst/>
          </a:prstGeom>
          <a:noFill/>
          <a:ln w="1778" cap="flat" cmpd="sng" algn="ctr">
            <a:noFill/>
            <a:prstDash val="solid"/>
            <a:round/>
            <a:headEnd type="none" w="med" len="med"/>
            <a:tailEnd type="none" w="med" len="med"/>
          </a:ln>
          <a:effectLst/>
        </p:spPr>
        <p:txBody>
          <a:bodyPr vert="horz" wrap="none" lIns="0" tIns="309600" rIns="0" bIns="0" numCol="1" rtlCol="0" anchor="t" anchorCtr="0" compatLnSpc="1">
            <a:prstTxWarp prst="textNoShape">
              <a:avLst/>
            </a:prstTxWarp>
            <a:spAutoFit/>
          </a:bodyPr>
          <a:lstStyle/>
          <a:p>
            <a:pPr marL="0" marR="0" indent="0" algn="l" defTabSz="914400" rtl="0" eaLnBrk="1" fontAlgn="base" latinLnBrk="0" hangingPunct="1">
              <a:lnSpc>
                <a:spcPct val="90000"/>
              </a:lnSpc>
              <a:spcBef>
                <a:spcPct val="0"/>
              </a:spcBef>
              <a:spcAft>
                <a:spcPct val="0"/>
              </a:spcAft>
              <a:buClrTx/>
              <a:buSzTx/>
              <a:buFont typeface="AU Passata" pitchFamily="34" charset="0"/>
              <a:buNone/>
              <a:tabLst/>
            </a:pPr>
            <a:r>
              <a:rPr kumimoji="0" lang="da-DK" sz="1000" b="0" i="0" u="none" strike="noStrike" cap="all" normalizeH="0" baseline="0" noProof="1">
                <a:ln>
                  <a:noFill/>
                </a:ln>
                <a:solidFill>
                  <a:schemeClr val="tx1"/>
                </a:solidFill>
                <a:effectLst/>
                <a:latin typeface="AU Passata" pitchFamily="34" charset="0"/>
              </a:rPr>
              <a:t>Aarhus
Universitet</a:t>
            </a:r>
          </a:p>
        </p:txBody>
      </p:sp>
      <p:sp>
        <p:nvSpPr>
          <p:cNvPr id="1030" name="Sidetal"/>
          <p:cNvSpPr>
            <a:spLocks noGrp="1" noChangeArrowheads="1"/>
          </p:cNvSpPr>
          <p:nvPr>
            <p:ph type="sldNum" sz="quarter" idx="4"/>
          </p:nvPr>
        </p:nvSpPr>
        <p:spPr bwMode="auto">
          <a:xfrm>
            <a:off x="11807992" y="6581497"/>
            <a:ext cx="252000" cy="135422"/>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lvl1pPr algn="r">
              <a:lnSpc>
                <a:spcPts val="1200"/>
              </a:lnSpc>
              <a:buFontTx/>
              <a:buNone/>
              <a:defRPr sz="700" spc="40" baseline="0">
                <a:solidFill>
                  <a:schemeClr val="tx1"/>
                </a:solidFill>
                <a:latin typeface="+mn-lt"/>
              </a:defRPr>
            </a:lvl1pPr>
          </a:lstStyle>
          <a:p>
            <a:pPr>
              <a:defRPr/>
            </a:pPr>
            <a:fld id="{E90C1E0A-682D-40DC-B1EA-26C007FDC330}" type="slidenum">
              <a:rPr lang="da-DK" smtClean="0"/>
              <a:pPr>
                <a:defRPr/>
              </a:pPr>
              <a:t>‹nr.›</a:t>
            </a:fld>
            <a:endParaRPr lang="da-DK" dirty="0"/>
          </a:p>
        </p:txBody>
      </p:sp>
      <p:sp>
        <p:nvSpPr>
          <p:cNvPr id="2" name="Date Placeholder 1" hidden="1"/>
          <p:cNvSpPr>
            <a:spLocks noGrp="1"/>
          </p:cNvSpPr>
          <p:nvPr>
            <p:ph type="dt" sz="half" idx="2"/>
          </p:nvPr>
        </p:nvSpPr>
        <p:spPr>
          <a:xfrm>
            <a:off x="0" y="7020000"/>
            <a:ext cx="0" cy="0"/>
          </a:xfrm>
          <a:prstGeom prst="rect">
            <a:avLst/>
          </a:prstGeom>
        </p:spPr>
        <p:txBody>
          <a:bodyPr vert="horz" lIns="91440" tIns="45720" rIns="91440" bIns="45720" rtlCol="0" anchor="ctr"/>
          <a:lstStyle>
            <a:lvl1pPr algn="l">
              <a:defRPr sz="100">
                <a:noFill/>
              </a:defRPr>
            </a:lvl1pPr>
          </a:lstStyle>
          <a:p>
            <a:fld id="{78417F83-4CBA-48F2-BAD0-783AE3701E32}" type="datetimeFigureOut">
              <a:rPr lang="da-DK" smtClean="0"/>
              <a:pPr/>
              <a:t>27.02.2023</a:t>
            </a:fld>
            <a:r>
              <a:rPr lang="da-DK"/>
              <a:t>03-09-2019</a:t>
            </a:r>
          </a:p>
        </p:txBody>
      </p:sp>
      <p:sp>
        <p:nvSpPr>
          <p:cNvPr id="3" name="Footer Placeholder 2" hidden="1"/>
          <p:cNvSpPr>
            <a:spLocks noGrp="1"/>
          </p:cNvSpPr>
          <p:nvPr>
            <p:ph type="ftr" sz="quarter" idx="3"/>
          </p:nvPr>
        </p:nvSpPr>
        <p:spPr>
          <a:xfrm>
            <a:off x="0" y="7020000"/>
            <a:ext cx="0" cy="0"/>
          </a:xfrm>
          <a:prstGeom prst="rect">
            <a:avLst/>
          </a:prstGeom>
        </p:spPr>
        <p:txBody>
          <a:bodyPr vert="horz" lIns="91440" tIns="45720" rIns="91440" bIns="45720" rtlCol="0" anchor="ctr"/>
          <a:lstStyle>
            <a:lvl1pPr algn="ctr">
              <a:defRPr sz="100">
                <a:noFill/>
              </a:defRPr>
            </a:lvl1pPr>
          </a:lstStyle>
          <a:p>
            <a:endParaRPr lang="da-DK" dirty="0"/>
          </a:p>
        </p:txBody>
      </p:sp>
      <p:sp>
        <p:nvSpPr>
          <p:cNvPr id="17" name="USR_Title">
            <a:extLst>
              <a:ext uri="{FF2B5EF4-FFF2-40B4-BE49-F238E27FC236}">
                <a16:creationId xmlns:a16="http://schemas.microsoft.com/office/drawing/2014/main" id="{51079DB8-469E-0E43-9B87-AFB0BC46783B}"/>
              </a:ext>
            </a:extLst>
          </p:cNvPr>
          <p:cNvSpPr txBox="1">
            <a:spLocks noChangeArrowheads="1"/>
          </p:cNvSpPr>
          <p:nvPr userDrawn="1"/>
        </p:nvSpPr>
        <p:spPr bwMode="auto">
          <a:xfrm>
            <a:off x="6240044" y="5997600"/>
            <a:ext cx="2982416" cy="582176"/>
          </a:xfrm>
          <a:prstGeom prst="rect">
            <a:avLst/>
          </a:prstGeom>
          <a:noFill/>
          <a:ln w="1778" algn="ctr">
            <a:noFill/>
            <a:miter lim="800000"/>
            <a:headEnd/>
            <a:tailEnd/>
          </a:ln>
          <a:effectLst/>
        </p:spPr>
        <p:txBody>
          <a:bodyPr lIns="0" tIns="475200" rIns="0" bIns="0" anchor="t" anchorCtr="0">
            <a:spAutoFit/>
          </a:bodyPr>
          <a:lstStyle/>
          <a:p>
            <a:pPr algn="l">
              <a:lnSpc>
                <a:spcPct val="95000"/>
              </a:lnSpc>
              <a:defRPr/>
            </a:pPr>
            <a:r>
              <a:rPr lang="da-DK" sz="700" b="0" cap="all" baseline="0" dirty="0">
                <a:solidFill>
                  <a:schemeClr val="tx1"/>
                </a:solidFill>
                <a:latin typeface="+mn-lt"/>
              </a:rPr>
              <a:t>INDSÆT TITEL</a:t>
            </a:r>
          </a:p>
        </p:txBody>
      </p:sp>
      <p:sp>
        <p:nvSpPr>
          <p:cNvPr id="18" name="Date_DateCustomA">
            <a:extLst>
              <a:ext uri="{FF2B5EF4-FFF2-40B4-BE49-F238E27FC236}">
                <a16:creationId xmlns:a16="http://schemas.microsoft.com/office/drawing/2014/main" id="{5AFCC448-E95B-B64A-B76A-D6227840E286}"/>
              </a:ext>
            </a:extLst>
          </p:cNvPr>
          <p:cNvSpPr txBox="1">
            <a:spLocks noChangeArrowheads="1"/>
          </p:cNvSpPr>
          <p:nvPr userDrawn="1"/>
        </p:nvSpPr>
        <p:spPr bwMode="auto">
          <a:xfrm>
            <a:off x="3691333" y="5997600"/>
            <a:ext cx="2271840" cy="582176"/>
          </a:xfrm>
          <a:prstGeom prst="rect">
            <a:avLst/>
          </a:prstGeom>
          <a:noFill/>
          <a:ln w="1778" algn="ctr">
            <a:noFill/>
            <a:miter lim="800000"/>
            <a:headEnd/>
            <a:tailEnd/>
          </a:ln>
          <a:effectLst/>
        </p:spPr>
        <p:txBody>
          <a:bodyPr wrap="square" lIns="0" tIns="475200" rIns="0" bIns="0" anchor="t" anchorCtr="0">
            <a:spAutoFit/>
          </a:bodyPr>
          <a:lstStyle/>
          <a:p>
            <a:pPr algn="r">
              <a:lnSpc>
                <a:spcPct val="95000"/>
              </a:lnSpc>
              <a:defRPr/>
            </a:pPr>
            <a:r>
              <a:rPr lang="da-DK" sz="700" b="0" cap="all" baseline="0" dirty="0">
                <a:solidFill>
                  <a:schemeClr val="tx1"/>
                </a:solidFill>
                <a:latin typeface="+mn-lt"/>
              </a:rPr>
              <a:t>INDSÆT DATO</a:t>
            </a:r>
          </a:p>
        </p:txBody>
      </p:sp>
    </p:spTree>
  </p:cSld>
  <p:clrMap bg1="lt1" tx1="dk1" bg2="lt2" tx2="dk2" accent1="accent1" accent2="accent2" accent3="accent3" accent4="accent4" accent5="accent5" accent6="accent6" hlink="hlink" folHlink="folHlink"/>
  <p:sldLayoutIdLst>
    <p:sldLayoutId id="2147483659" r:id="rId1"/>
    <p:sldLayoutId id="2147483656" r:id="rId2"/>
    <p:sldLayoutId id="2147483673" r:id="rId3"/>
    <p:sldLayoutId id="2147483666" r:id="rId4"/>
    <p:sldLayoutId id="2147483662" r:id="rId5"/>
    <p:sldLayoutId id="2147483649" r:id="rId6"/>
    <p:sldLayoutId id="2147483669" r:id="rId7"/>
    <p:sldLayoutId id="2147483661" r:id="rId8"/>
    <p:sldLayoutId id="2147483668" r:id="rId9"/>
    <p:sldLayoutId id="2147483663" r:id="rId10"/>
    <p:sldLayoutId id="2147483670" r:id="rId11"/>
    <p:sldLayoutId id="2147483654" r:id="rId12"/>
    <p:sldLayoutId id="2147483664" r:id="rId13"/>
    <p:sldLayoutId id="2147483671" r:id="rId14"/>
    <p:sldLayoutId id="2147483650" r:id="rId15"/>
    <p:sldLayoutId id="2147483655" r:id="rId16"/>
    <p:sldLayoutId id="2147483651" r:id="rId17"/>
    <p:sldLayoutId id="2147483672" r:id="rId18"/>
    <p:sldLayoutId id="2147483678" r:id="rId19"/>
    <p:sldLayoutId id="2147483658" r:id="rId20"/>
  </p:sldLayoutIdLst>
  <mc:AlternateContent xmlns:mc="http://schemas.openxmlformats.org/markup-compatibility/2006" xmlns:p14="http://schemas.microsoft.com/office/powerpoint/2010/main">
    <mc:Choice Requires="p14">
      <p:transition spd="slow" p14:dur="1500">
        <p:fade/>
      </p:transition>
    </mc:Choice>
    <mc:Fallback xmlns="">
      <p:transition spd="slow">
        <p:fade/>
      </p:transition>
    </mc:Fallback>
  </mc:AlternateContent>
  <p:hf sldNum="0" hdr="0" ftr="0"/>
  <p:txStyles>
    <p:titleStyle>
      <a:lvl1pPr algn="l" rtl="0" eaLnBrk="1" fontAlgn="base" hangingPunct="1">
        <a:lnSpc>
          <a:spcPct val="89000"/>
        </a:lnSpc>
        <a:spcBef>
          <a:spcPct val="0"/>
        </a:spcBef>
        <a:spcAft>
          <a:spcPct val="0"/>
        </a:spcAft>
        <a:defRPr sz="4500" b="1" cap="all" baseline="0">
          <a:solidFill>
            <a:schemeClr val="tx1"/>
          </a:solidFill>
          <a:latin typeface="+mj-lt"/>
          <a:ea typeface="+mj-ea"/>
          <a:cs typeface="+mj-cs"/>
        </a:defRPr>
      </a:lvl1pPr>
      <a:lvl2pPr algn="l" rtl="0" eaLnBrk="1" fontAlgn="base" hangingPunct="1">
        <a:lnSpc>
          <a:spcPct val="83000"/>
        </a:lnSpc>
        <a:spcBef>
          <a:spcPct val="0"/>
        </a:spcBef>
        <a:spcAft>
          <a:spcPct val="0"/>
        </a:spcAft>
        <a:defRPr sz="4000">
          <a:solidFill>
            <a:schemeClr val="bg2"/>
          </a:solidFill>
          <a:latin typeface="AU Passata" pitchFamily="34" charset="0"/>
        </a:defRPr>
      </a:lvl2pPr>
      <a:lvl3pPr algn="l" rtl="0" eaLnBrk="1" fontAlgn="base" hangingPunct="1">
        <a:lnSpc>
          <a:spcPct val="83000"/>
        </a:lnSpc>
        <a:spcBef>
          <a:spcPct val="0"/>
        </a:spcBef>
        <a:spcAft>
          <a:spcPct val="0"/>
        </a:spcAft>
        <a:defRPr sz="4000">
          <a:solidFill>
            <a:schemeClr val="bg2"/>
          </a:solidFill>
          <a:latin typeface="AU Passata" pitchFamily="34" charset="0"/>
        </a:defRPr>
      </a:lvl3pPr>
      <a:lvl4pPr algn="l" rtl="0" eaLnBrk="1" fontAlgn="base" hangingPunct="1">
        <a:lnSpc>
          <a:spcPct val="83000"/>
        </a:lnSpc>
        <a:spcBef>
          <a:spcPct val="0"/>
        </a:spcBef>
        <a:spcAft>
          <a:spcPct val="0"/>
        </a:spcAft>
        <a:defRPr sz="4000">
          <a:solidFill>
            <a:schemeClr val="bg2"/>
          </a:solidFill>
          <a:latin typeface="AU Passata" pitchFamily="34" charset="0"/>
        </a:defRPr>
      </a:lvl4pPr>
      <a:lvl5pPr algn="l" rtl="0" eaLnBrk="1" fontAlgn="base" hangingPunct="1">
        <a:lnSpc>
          <a:spcPct val="83000"/>
        </a:lnSpc>
        <a:spcBef>
          <a:spcPct val="0"/>
        </a:spcBef>
        <a:spcAft>
          <a:spcPct val="0"/>
        </a:spcAft>
        <a:defRPr sz="4000">
          <a:solidFill>
            <a:schemeClr val="bg2"/>
          </a:solidFill>
          <a:latin typeface="AU Passata" pitchFamily="34" charset="0"/>
        </a:defRPr>
      </a:lvl5pPr>
      <a:lvl6pPr marL="457200" algn="l" rtl="0" eaLnBrk="1" fontAlgn="base" hangingPunct="1">
        <a:lnSpc>
          <a:spcPct val="83000"/>
        </a:lnSpc>
        <a:spcBef>
          <a:spcPct val="0"/>
        </a:spcBef>
        <a:spcAft>
          <a:spcPct val="0"/>
        </a:spcAft>
        <a:defRPr sz="4000">
          <a:solidFill>
            <a:schemeClr val="bg2"/>
          </a:solidFill>
          <a:latin typeface="AU Passata" pitchFamily="34" charset="0"/>
        </a:defRPr>
      </a:lvl6pPr>
      <a:lvl7pPr marL="914400" algn="l" rtl="0" eaLnBrk="1" fontAlgn="base" hangingPunct="1">
        <a:lnSpc>
          <a:spcPct val="83000"/>
        </a:lnSpc>
        <a:spcBef>
          <a:spcPct val="0"/>
        </a:spcBef>
        <a:spcAft>
          <a:spcPct val="0"/>
        </a:spcAft>
        <a:defRPr sz="4000">
          <a:solidFill>
            <a:schemeClr val="bg2"/>
          </a:solidFill>
          <a:latin typeface="AU Passata" pitchFamily="34" charset="0"/>
        </a:defRPr>
      </a:lvl7pPr>
      <a:lvl8pPr marL="1371600" algn="l" rtl="0" eaLnBrk="1" fontAlgn="base" hangingPunct="1">
        <a:lnSpc>
          <a:spcPct val="83000"/>
        </a:lnSpc>
        <a:spcBef>
          <a:spcPct val="0"/>
        </a:spcBef>
        <a:spcAft>
          <a:spcPct val="0"/>
        </a:spcAft>
        <a:defRPr sz="4000">
          <a:solidFill>
            <a:schemeClr val="bg2"/>
          </a:solidFill>
          <a:latin typeface="AU Passata" pitchFamily="34" charset="0"/>
        </a:defRPr>
      </a:lvl8pPr>
      <a:lvl9pPr marL="1828800" algn="l" rtl="0" eaLnBrk="1" fontAlgn="base" hangingPunct="1">
        <a:lnSpc>
          <a:spcPct val="83000"/>
        </a:lnSpc>
        <a:spcBef>
          <a:spcPct val="0"/>
        </a:spcBef>
        <a:spcAft>
          <a:spcPct val="0"/>
        </a:spcAft>
        <a:defRPr sz="4000">
          <a:solidFill>
            <a:schemeClr val="bg2"/>
          </a:solidFill>
          <a:latin typeface="AU Passata" pitchFamily="34" charset="0"/>
        </a:defRPr>
      </a:lvl9pPr>
    </p:titleStyle>
    <p:bodyStyle>
      <a:lvl1pPr marL="0" indent="0" algn="l" rtl="0" eaLnBrk="1" fontAlgn="base" hangingPunct="1">
        <a:lnSpc>
          <a:spcPct val="99000"/>
        </a:lnSpc>
        <a:spcBef>
          <a:spcPts val="600"/>
        </a:spcBef>
        <a:spcAft>
          <a:spcPct val="0"/>
        </a:spcAft>
        <a:buClr>
          <a:schemeClr val="tx1"/>
        </a:buClr>
        <a:buSzPct val="100000"/>
        <a:buFont typeface="Calibri" panose="020F0502020204030204" pitchFamily="34" charset="0"/>
        <a:buChar char="​"/>
        <a:defRPr sz="2000" b="0">
          <a:solidFill>
            <a:schemeClr val="tx1"/>
          </a:solidFill>
          <a:latin typeface="+mn-lt"/>
          <a:ea typeface="+mn-ea"/>
          <a:cs typeface="+mn-cs"/>
        </a:defRPr>
      </a:lvl1pPr>
      <a:lvl2pPr marL="432000" indent="-180000" algn="l" rtl="0" eaLnBrk="1" fontAlgn="base" hangingPunct="1">
        <a:lnSpc>
          <a:spcPct val="99000"/>
        </a:lnSpc>
        <a:spcBef>
          <a:spcPts val="600"/>
        </a:spcBef>
        <a:spcAft>
          <a:spcPct val="0"/>
        </a:spcAft>
        <a:buClr>
          <a:schemeClr val="tx1"/>
        </a:buClr>
        <a:buSzPct val="100000"/>
        <a:buFont typeface="Arial" panose="020B0604020202020204" pitchFamily="34" charset="0"/>
        <a:buChar char="•"/>
        <a:defRPr sz="2000">
          <a:solidFill>
            <a:schemeClr val="tx1"/>
          </a:solidFill>
          <a:latin typeface="+mn-lt"/>
        </a:defRPr>
      </a:lvl2pPr>
      <a:lvl3pPr marL="756000" indent="-180000" algn="l" rtl="0" eaLnBrk="1" fontAlgn="base" hangingPunct="1">
        <a:lnSpc>
          <a:spcPct val="99000"/>
        </a:lnSpc>
        <a:spcBef>
          <a:spcPts val="600"/>
        </a:spcBef>
        <a:spcAft>
          <a:spcPct val="0"/>
        </a:spcAft>
        <a:buClr>
          <a:schemeClr val="tx1"/>
        </a:buClr>
        <a:buSzPct val="100000"/>
        <a:buFont typeface="Arial" panose="020B0604020202020204" pitchFamily="34" charset="0"/>
        <a:buChar char="•"/>
        <a:defRPr sz="2000">
          <a:solidFill>
            <a:schemeClr val="tx1"/>
          </a:solidFill>
          <a:latin typeface="+mn-lt"/>
        </a:defRPr>
      </a:lvl3pPr>
      <a:lvl4pPr marL="1152000" indent="-180000" algn="l" rtl="0" eaLnBrk="1" fontAlgn="base" hangingPunct="1">
        <a:lnSpc>
          <a:spcPct val="99000"/>
        </a:lnSpc>
        <a:spcBef>
          <a:spcPts val="600"/>
        </a:spcBef>
        <a:spcAft>
          <a:spcPct val="0"/>
        </a:spcAft>
        <a:buClr>
          <a:schemeClr val="tx1"/>
        </a:buClr>
        <a:buSzPct val="100000"/>
        <a:buFont typeface="Arial" panose="020B0604020202020204" pitchFamily="34" charset="0"/>
        <a:buChar char="•"/>
        <a:defRPr sz="2000">
          <a:solidFill>
            <a:schemeClr val="tx1"/>
          </a:solidFill>
          <a:latin typeface="+mn-lt"/>
        </a:defRPr>
      </a:lvl4pPr>
      <a:lvl5pPr marL="1512000" indent="-180000" algn="l" rtl="0" eaLnBrk="1" fontAlgn="base" hangingPunct="1">
        <a:lnSpc>
          <a:spcPct val="99000"/>
        </a:lnSpc>
        <a:spcBef>
          <a:spcPts val="600"/>
        </a:spcBef>
        <a:spcAft>
          <a:spcPct val="0"/>
        </a:spcAft>
        <a:buClr>
          <a:schemeClr val="tx1"/>
        </a:buClr>
        <a:buSzPct val="100000"/>
        <a:buFont typeface="Arial" panose="020B0604020202020204" pitchFamily="34" charset="0"/>
        <a:buChar char="•"/>
        <a:defRPr sz="2000">
          <a:solidFill>
            <a:schemeClr val="tx1"/>
          </a:solidFill>
          <a:latin typeface="+mn-lt"/>
        </a:defRPr>
      </a:lvl5pPr>
      <a:lvl6pPr marL="1836000" indent="-180000" algn="l" rtl="0" eaLnBrk="1" fontAlgn="base" hangingPunct="1">
        <a:lnSpc>
          <a:spcPct val="99000"/>
        </a:lnSpc>
        <a:spcBef>
          <a:spcPts val="600"/>
        </a:spcBef>
        <a:spcAft>
          <a:spcPct val="0"/>
        </a:spcAft>
        <a:buClr>
          <a:schemeClr val="tx1"/>
        </a:buClr>
        <a:buFont typeface="Arial" panose="020B0604020202020204" pitchFamily="34" charset="0"/>
        <a:buChar char="•"/>
        <a:defRPr sz="2000">
          <a:solidFill>
            <a:schemeClr val="tx1"/>
          </a:solidFill>
          <a:latin typeface="+mn-lt"/>
        </a:defRPr>
      </a:lvl6pPr>
      <a:lvl7pPr marL="1836000" indent="-180000" algn="l" rtl="0" eaLnBrk="1" fontAlgn="base" hangingPunct="1">
        <a:lnSpc>
          <a:spcPct val="99000"/>
        </a:lnSpc>
        <a:spcBef>
          <a:spcPts val="600"/>
        </a:spcBef>
        <a:spcAft>
          <a:spcPct val="0"/>
        </a:spcAft>
        <a:buClr>
          <a:schemeClr val="tx1"/>
        </a:buClr>
        <a:buFont typeface="Arial" panose="020B0604020202020204" pitchFamily="34" charset="0"/>
        <a:buChar char="•"/>
        <a:defRPr sz="2000">
          <a:solidFill>
            <a:schemeClr val="tx1"/>
          </a:solidFill>
          <a:latin typeface="+mn-lt"/>
        </a:defRPr>
      </a:lvl7pPr>
      <a:lvl8pPr marL="1836000" indent="-180000" algn="l" rtl="0" eaLnBrk="1" fontAlgn="base" hangingPunct="1">
        <a:lnSpc>
          <a:spcPct val="99000"/>
        </a:lnSpc>
        <a:spcBef>
          <a:spcPts val="600"/>
        </a:spcBef>
        <a:spcAft>
          <a:spcPct val="0"/>
        </a:spcAft>
        <a:buClr>
          <a:schemeClr val="tx1"/>
        </a:buClr>
        <a:buFont typeface="Arial" panose="020B0604020202020204" pitchFamily="34" charset="0"/>
        <a:buChar char="•"/>
        <a:defRPr sz="2000">
          <a:solidFill>
            <a:schemeClr val="tx1"/>
          </a:solidFill>
          <a:latin typeface="+mn-lt"/>
        </a:defRPr>
      </a:lvl8pPr>
      <a:lvl9pPr marL="1836000" indent="-180000" algn="l" rtl="0" eaLnBrk="1" fontAlgn="base" hangingPunct="1">
        <a:lnSpc>
          <a:spcPct val="99000"/>
        </a:lnSpc>
        <a:spcBef>
          <a:spcPts val="600"/>
        </a:spcBef>
        <a:spcAft>
          <a:spcPct val="0"/>
        </a:spcAft>
        <a:buClr>
          <a:schemeClr val="tx1"/>
        </a:buClr>
        <a:buFont typeface="Arial" panose="020B0604020202020204" pitchFamily="34" charset="0"/>
        <a:buChar char="•"/>
        <a:defRPr sz="2000">
          <a:solidFill>
            <a:schemeClr val="tx1"/>
          </a:solidFill>
          <a:latin typeface="+mn-lt"/>
        </a:defRPr>
      </a:lvl9pPr>
    </p:bodyStyle>
    <p:other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4" orient="horz" pos="3715" userDrawn="1">
          <p15:clr>
            <a:srgbClr val="000000"/>
          </p15:clr>
        </p15:guide>
        <p15:guide id="5" orient="horz" pos="4131" userDrawn="1">
          <p15:clr>
            <a:srgbClr val="A4A3A4"/>
          </p15:clr>
        </p15:guide>
        <p15:guide id="6" pos="7479" userDrawn="1">
          <p15:clr>
            <a:srgbClr val="A4A3A4"/>
          </p15:clr>
        </p15:guide>
        <p15:guide id="7" orient="horz" pos="1234" userDrawn="1">
          <p15:clr>
            <a:srgbClr val="000000"/>
          </p15:clr>
        </p15:guide>
        <p15:guide id="8" pos="7059" userDrawn="1">
          <p15:clr>
            <a:srgbClr val="000000"/>
          </p15:clr>
        </p15:guide>
        <p15:guide id="9" pos="199" userDrawn="1">
          <p15:clr>
            <a:srgbClr val="A4A3A4"/>
          </p15:clr>
        </p15:guide>
        <p15:guide id="10" pos="621" userDrawn="1">
          <p15:clr>
            <a:srgbClr val="000000"/>
          </p15:clr>
        </p15:guide>
        <p15:guide id="11" orient="horz" pos="199" userDrawn="1">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hyperlink" Target="https://otexts.com/fpp2/transformations.html" TargetMode="Externa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020C75D-F90F-CD43-A4F3-0361C9177CA3}"/>
              </a:ext>
            </a:extLst>
          </p:cNvPr>
          <p:cNvSpPr>
            <a:spLocks noGrp="1"/>
          </p:cNvSpPr>
          <p:nvPr>
            <p:ph type="ctrTitle"/>
          </p:nvPr>
        </p:nvSpPr>
        <p:spPr/>
        <p:txBody>
          <a:bodyPr/>
          <a:lstStyle/>
          <a:p>
            <a:r>
              <a:rPr lang="en-GB" sz="4800" dirty="0" err="1">
                <a:latin typeface="Georgia" panose="02040502050405020303" pitchFamily="18" charset="0"/>
              </a:rPr>
              <a:t>Elektricitet</a:t>
            </a:r>
            <a:r>
              <a:rPr lang="en-DK" sz="4800" dirty="0">
                <a:latin typeface="Georgia" panose="02040502050405020303" pitchFamily="18" charset="0"/>
              </a:rPr>
              <a:t> priser</a:t>
            </a:r>
            <a:endParaRPr lang="da-DK" sz="4800" cap="none" dirty="0">
              <a:latin typeface="Georgia" panose="02040502050405020303" pitchFamily="18" charset="0"/>
            </a:endParaRPr>
          </a:p>
        </p:txBody>
      </p:sp>
      <p:sp>
        <p:nvSpPr>
          <p:cNvPr id="3" name="Pladsholder til tekst 2">
            <a:extLst>
              <a:ext uri="{FF2B5EF4-FFF2-40B4-BE49-F238E27FC236}">
                <a16:creationId xmlns:a16="http://schemas.microsoft.com/office/drawing/2014/main" id="{B3436775-93D4-9D4A-905B-6BD6BD909BF0}"/>
              </a:ext>
            </a:extLst>
          </p:cNvPr>
          <p:cNvSpPr>
            <a:spLocks noGrp="1"/>
          </p:cNvSpPr>
          <p:nvPr>
            <p:ph type="body" sz="quarter" idx="11"/>
          </p:nvPr>
        </p:nvSpPr>
        <p:spPr>
          <a:xfrm>
            <a:off x="985838" y="3715431"/>
            <a:ext cx="9069014" cy="1746085"/>
          </a:xfrm>
        </p:spPr>
        <p:txBody>
          <a:bodyPr/>
          <a:lstStyle/>
          <a:p>
            <a:pPr fontAlgn="auto">
              <a:lnSpc>
                <a:spcPct val="100000"/>
              </a:lnSpc>
              <a:spcBef>
                <a:spcPts val="0"/>
              </a:spcBef>
              <a:spcAft>
                <a:spcPts val="0"/>
              </a:spcAft>
              <a:buClrTx/>
              <a:buSzTx/>
              <a:defRPr/>
            </a:pPr>
            <a:r>
              <a:rPr lang="da-DK" sz="2800" dirty="0">
                <a:latin typeface="Georgia" panose="02040502050405020303" pitchFamily="18" charset="0"/>
              </a:rPr>
              <a:t>Andreas </a:t>
            </a:r>
          </a:p>
          <a:p>
            <a:pPr fontAlgn="auto">
              <a:lnSpc>
                <a:spcPct val="100000"/>
              </a:lnSpc>
              <a:spcBef>
                <a:spcPts val="0"/>
              </a:spcBef>
              <a:spcAft>
                <a:spcPts val="0"/>
              </a:spcAft>
              <a:buClrTx/>
              <a:buSzTx/>
              <a:defRPr/>
            </a:pPr>
            <a:r>
              <a:rPr lang="da-DK" sz="2800" dirty="0">
                <a:latin typeface="Georgia" panose="02040502050405020303" pitchFamily="18" charset="0"/>
              </a:rPr>
              <a:t>Lucas Bagge</a:t>
            </a:r>
          </a:p>
          <a:p>
            <a:pPr fontAlgn="auto">
              <a:lnSpc>
                <a:spcPct val="100000"/>
              </a:lnSpc>
              <a:spcBef>
                <a:spcPts val="0"/>
              </a:spcBef>
              <a:spcAft>
                <a:spcPts val="0"/>
              </a:spcAft>
              <a:buClrTx/>
              <a:buSzTx/>
              <a:defRPr/>
            </a:pPr>
            <a:r>
              <a:rPr lang="da-DK" sz="2800" dirty="0">
                <a:latin typeface="Georgia" panose="02040502050405020303" pitchFamily="18" charset="0"/>
              </a:rPr>
              <a:t>Andreas</a:t>
            </a:r>
            <a:endParaRPr lang="da-DK" sz="2800" dirty="0">
              <a:latin typeface="Georgia" panose="02040502050405020303" pitchFamily="18" charset="0"/>
              <a:cs typeface="AU Passata"/>
            </a:endParaRPr>
          </a:p>
        </p:txBody>
      </p:sp>
      <p:sp>
        <p:nvSpPr>
          <p:cNvPr id="4" name="Pladsholder til dato 3">
            <a:extLst>
              <a:ext uri="{FF2B5EF4-FFF2-40B4-BE49-F238E27FC236}">
                <a16:creationId xmlns:a16="http://schemas.microsoft.com/office/drawing/2014/main" id="{57E1CEB8-8F33-374D-9B48-179571DE1ADE}"/>
              </a:ext>
            </a:extLst>
          </p:cNvPr>
          <p:cNvSpPr>
            <a:spLocks noGrp="1"/>
          </p:cNvSpPr>
          <p:nvPr>
            <p:ph type="dt" sz="half" idx="12"/>
          </p:nvPr>
        </p:nvSpPr>
        <p:spPr/>
        <p:txBody>
          <a:bodyPr/>
          <a:lstStyle/>
          <a:p>
            <a:fld id="{3CC2D07E-5CDF-6B4A-AED9-AC4ACE8A7721}" type="datetime1">
              <a:rPr lang="da-DK" smtClean="0"/>
              <a:t>27.02.2023</a:t>
            </a:fld>
            <a:r>
              <a:rPr lang="da-DK"/>
              <a:t>03-09-2019</a:t>
            </a:r>
            <a:endParaRPr lang="da-DK" dirty="0"/>
          </a:p>
        </p:txBody>
      </p:sp>
    </p:spTree>
    <p:extLst>
      <p:ext uri="{BB962C8B-B14F-4D97-AF65-F5344CB8AC3E}">
        <p14:creationId xmlns:p14="http://schemas.microsoft.com/office/powerpoint/2010/main" val="2001321257"/>
      </p:ext>
    </p:extLst>
  </p:cSld>
  <p:clrMapOvr>
    <a:masterClrMapping/>
  </p:clrMapOvr>
  <mc:AlternateContent xmlns:mc="http://schemas.openxmlformats.org/markup-compatibility/2006" xmlns:p14="http://schemas.microsoft.com/office/powerpoint/2010/main">
    <mc:Choice Requires="p14">
      <p:transition spd="slow" p14:dur="1500">
        <p14:prism dir="u"/>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dato 1">
            <a:extLst>
              <a:ext uri="{FF2B5EF4-FFF2-40B4-BE49-F238E27FC236}">
                <a16:creationId xmlns:a16="http://schemas.microsoft.com/office/drawing/2014/main" id="{DED60385-3912-1E4F-9CBC-1985691793B7}"/>
              </a:ext>
            </a:extLst>
          </p:cNvPr>
          <p:cNvSpPr>
            <a:spLocks noGrp="1"/>
          </p:cNvSpPr>
          <p:nvPr>
            <p:ph type="dt" sz="half" idx="10"/>
          </p:nvPr>
        </p:nvSpPr>
        <p:spPr/>
        <p:txBody>
          <a:bodyPr/>
          <a:lstStyle/>
          <a:p>
            <a:fld id="{6692498A-B255-9D4F-89EA-E0B177FCAF4F}" type="datetime1">
              <a:rPr lang="da-DK" smtClean="0"/>
              <a:t>27.02.2023</a:t>
            </a:fld>
            <a:r>
              <a:rPr lang="da-DK"/>
              <a:t>03-09-2019</a:t>
            </a:r>
            <a:endParaRPr lang="da-DK" dirty="0"/>
          </a:p>
        </p:txBody>
      </p:sp>
      <p:sp>
        <p:nvSpPr>
          <p:cNvPr id="4" name="Titel 1">
            <a:extLst>
              <a:ext uri="{FF2B5EF4-FFF2-40B4-BE49-F238E27FC236}">
                <a16:creationId xmlns:a16="http://schemas.microsoft.com/office/drawing/2014/main" id="{D64B0108-FF21-174A-A953-B1680722A5CA}"/>
              </a:ext>
            </a:extLst>
          </p:cNvPr>
          <p:cNvSpPr txBox="1">
            <a:spLocks/>
          </p:cNvSpPr>
          <p:nvPr/>
        </p:nvSpPr>
        <p:spPr>
          <a:xfrm>
            <a:off x="189756" y="228627"/>
            <a:ext cx="11556000" cy="752101"/>
          </a:xfrm>
          <a:prstGeom prst="rect">
            <a:avLst/>
          </a:prstGeom>
        </p:spPr>
        <p:txBody>
          <a:bodyPr/>
          <a:lstStyle>
            <a:lvl1pPr algn="l" rtl="0" eaLnBrk="1" fontAlgn="base" hangingPunct="1">
              <a:lnSpc>
                <a:spcPct val="89000"/>
              </a:lnSpc>
              <a:spcBef>
                <a:spcPct val="0"/>
              </a:spcBef>
              <a:spcAft>
                <a:spcPct val="0"/>
              </a:spcAft>
              <a:defRPr sz="4500" b="1" cap="all" baseline="0">
                <a:solidFill>
                  <a:schemeClr val="tx1"/>
                </a:solidFill>
                <a:latin typeface="+mj-lt"/>
                <a:ea typeface="+mj-ea"/>
                <a:cs typeface="+mj-cs"/>
              </a:defRPr>
            </a:lvl1pPr>
            <a:lvl2pPr algn="l" rtl="0" eaLnBrk="1" fontAlgn="base" hangingPunct="1">
              <a:lnSpc>
                <a:spcPct val="83000"/>
              </a:lnSpc>
              <a:spcBef>
                <a:spcPct val="0"/>
              </a:spcBef>
              <a:spcAft>
                <a:spcPct val="0"/>
              </a:spcAft>
              <a:defRPr sz="4000">
                <a:solidFill>
                  <a:schemeClr val="bg2"/>
                </a:solidFill>
                <a:latin typeface="AU Passata" pitchFamily="34" charset="0"/>
              </a:defRPr>
            </a:lvl2pPr>
            <a:lvl3pPr algn="l" rtl="0" eaLnBrk="1" fontAlgn="base" hangingPunct="1">
              <a:lnSpc>
                <a:spcPct val="83000"/>
              </a:lnSpc>
              <a:spcBef>
                <a:spcPct val="0"/>
              </a:spcBef>
              <a:spcAft>
                <a:spcPct val="0"/>
              </a:spcAft>
              <a:defRPr sz="4000">
                <a:solidFill>
                  <a:schemeClr val="bg2"/>
                </a:solidFill>
                <a:latin typeface="AU Passata" pitchFamily="34" charset="0"/>
              </a:defRPr>
            </a:lvl3pPr>
            <a:lvl4pPr algn="l" rtl="0" eaLnBrk="1" fontAlgn="base" hangingPunct="1">
              <a:lnSpc>
                <a:spcPct val="83000"/>
              </a:lnSpc>
              <a:spcBef>
                <a:spcPct val="0"/>
              </a:spcBef>
              <a:spcAft>
                <a:spcPct val="0"/>
              </a:spcAft>
              <a:defRPr sz="4000">
                <a:solidFill>
                  <a:schemeClr val="bg2"/>
                </a:solidFill>
                <a:latin typeface="AU Passata" pitchFamily="34" charset="0"/>
              </a:defRPr>
            </a:lvl4pPr>
            <a:lvl5pPr algn="l" rtl="0" eaLnBrk="1" fontAlgn="base" hangingPunct="1">
              <a:lnSpc>
                <a:spcPct val="83000"/>
              </a:lnSpc>
              <a:spcBef>
                <a:spcPct val="0"/>
              </a:spcBef>
              <a:spcAft>
                <a:spcPct val="0"/>
              </a:spcAft>
              <a:defRPr sz="4000">
                <a:solidFill>
                  <a:schemeClr val="bg2"/>
                </a:solidFill>
                <a:latin typeface="AU Passata" pitchFamily="34" charset="0"/>
              </a:defRPr>
            </a:lvl5pPr>
            <a:lvl6pPr marL="457200" algn="l" rtl="0" eaLnBrk="1" fontAlgn="base" hangingPunct="1">
              <a:lnSpc>
                <a:spcPct val="83000"/>
              </a:lnSpc>
              <a:spcBef>
                <a:spcPct val="0"/>
              </a:spcBef>
              <a:spcAft>
                <a:spcPct val="0"/>
              </a:spcAft>
              <a:defRPr sz="4000">
                <a:solidFill>
                  <a:schemeClr val="bg2"/>
                </a:solidFill>
                <a:latin typeface="AU Passata" pitchFamily="34" charset="0"/>
              </a:defRPr>
            </a:lvl6pPr>
            <a:lvl7pPr marL="914400" algn="l" rtl="0" eaLnBrk="1" fontAlgn="base" hangingPunct="1">
              <a:lnSpc>
                <a:spcPct val="83000"/>
              </a:lnSpc>
              <a:spcBef>
                <a:spcPct val="0"/>
              </a:spcBef>
              <a:spcAft>
                <a:spcPct val="0"/>
              </a:spcAft>
              <a:defRPr sz="4000">
                <a:solidFill>
                  <a:schemeClr val="bg2"/>
                </a:solidFill>
                <a:latin typeface="AU Passata" pitchFamily="34" charset="0"/>
              </a:defRPr>
            </a:lvl7pPr>
            <a:lvl8pPr marL="1371600" algn="l" rtl="0" eaLnBrk="1" fontAlgn="base" hangingPunct="1">
              <a:lnSpc>
                <a:spcPct val="83000"/>
              </a:lnSpc>
              <a:spcBef>
                <a:spcPct val="0"/>
              </a:spcBef>
              <a:spcAft>
                <a:spcPct val="0"/>
              </a:spcAft>
              <a:defRPr sz="4000">
                <a:solidFill>
                  <a:schemeClr val="bg2"/>
                </a:solidFill>
                <a:latin typeface="AU Passata" pitchFamily="34" charset="0"/>
              </a:defRPr>
            </a:lvl8pPr>
            <a:lvl9pPr marL="1828800" algn="l" rtl="0" eaLnBrk="1" fontAlgn="base" hangingPunct="1">
              <a:lnSpc>
                <a:spcPct val="83000"/>
              </a:lnSpc>
              <a:spcBef>
                <a:spcPct val="0"/>
              </a:spcBef>
              <a:spcAft>
                <a:spcPct val="0"/>
              </a:spcAft>
              <a:defRPr sz="4000">
                <a:solidFill>
                  <a:schemeClr val="bg2"/>
                </a:solidFill>
                <a:latin typeface="AU Passata" pitchFamily="34" charset="0"/>
              </a:defRPr>
            </a:lvl9pPr>
          </a:lstStyle>
          <a:p>
            <a:pPr>
              <a:buFontTx/>
            </a:pPr>
            <a:r>
              <a:rPr lang="en-GB" b="0" i="0" u="none" strike="noStrike" dirty="0" err="1">
                <a:solidFill>
                  <a:srgbClr val="494C4E"/>
                </a:solidFill>
                <a:effectLst/>
                <a:latin typeface="Georgia" panose="02040502050405020303" pitchFamily="18" charset="0"/>
              </a:rPr>
              <a:t>Problemstillingen</a:t>
            </a:r>
            <a:endParaRPr lang="da-DK" b="0" kern="0" cap="none" dirty="0">
              <a:latin typeface="Georgia" panose="02040502050405020303" pitchFamily="18" charset="0"/>
            </a:endParaRPr>
          </a:p>
          <a:p>
            <a:endParaRPr lang="da-DK" b="0" kern="0" cap="none" dirty="0">
              <a:latin typeface="AU Passata Light" panose="020B0303030902030804" pitchFamily="34" charset="77"/>
              <a:ea typeface="AU Passata Light" charset="0"/>
              <a:cs typeface="AU Passata Light" charset="0"/>
            </a:endParaRPr>
          </a:p>
          <a:p>
            <a:pPr>
              <a:buFontTx/>
            </a:pPr>
            <a:endParaRPr lang="da-DK" b="0" kern="0" cap="none" dirty="0">
              <a:latin typeface="AU Passata Light" panose="020B0303030902030804" pitchFamily="34" charset="77"/>
              <a:ea typeface="AU Passata Light" charset="0"/>
              <a:cs typeface="AU Passata Light" charset="0"/>
            </a:endParaRPr>
          </a:p>
        </p:txBody>
      </p:sp>
      <p:sp>
        <p:nvSpPr>
          <p:cNvPr id="18" name="Text Placeholder 3">
            <a:extLst>
              <a:ext uri="{FF2B5EF4-FFF2-40B4-BE49-F238E27FC236}">
                <a16:creationId xmlns:a16="http://schemas.microsoft.com/office/drawing/2014/main" id="{5D851F40-8949-8548-9661-40869A80C30E}"/>
              </a:ext>
            </a:extLst>
          </p:cNvPr>
          <p:cNvSpPr txBox="1">
            <a:spLocks/>
          </p:cNvSpPr>
          <p:nvPr/>
        </p:nvSpPr>
        <p:spPr bwMode="auto">
          <a:xfrm>
            <a:off x="270221" y="1464186"/>
            <a:ext cx="5464721" cy="392962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0" indent="0" algn="l" rtl="0" eaLnBrk="1" fontAlgn="base" hangingPunct="1">
              <a:lnSpc>
                <a:spcPct val="99000"/>
              </a:lnSpc>
              <a:spcBef>
                <a:spcPts val="600"/>
              </a:spcBef>
              <a:spcAft>
                <a:spcPct val="0"/>
              </a:spcAft>
              <a:buClr>
                <a:schemeClr val="tx1"/>
              </a:buClr>
              <a:buSzPct val="100000"/>
              <a:buFont typeface="Calibri" panose="020F0502020204030204" pitchFamily="34" charset="0"/>
              <a:buChar char="​"/>
              <a:defRPr sz="2000" b="0">
                <a:solidFill>
                  <a:schemeClr val="tx1"/>
                </a:solidFill>
                <a:latin typeface="+mn-lt"/>
                <a:ea typeface="+mn-ea"/>
                <a:cs typeface="+mn-cs"/>
              </a:defRPr>
            </a:lvl1pPr>
            <a:lvl2pPr marL="432000" indent="-180000" algn="l" rtl="0" eaLnBrk="1" fontAlgn="base" hangingPunct="1">
              <a:lnSpc>
                <a:spcPct val="99000"/>
              </a:lnSpc>
              <a:spcBef>
                <a:spcPts val="600"/>
              </a:spcBef>
              <a:spcAft>
                <a:spcPct val="0"/>
              </a:spcAft>
              <a:buClr>
                <a:schemeClr val="tx1"/>
              </a:buClr>
              <a:buSzPct val="100000"/>
              <a:buFont typeface="Arial" panose="020B0604020202020204" pitchFamily="34" charset="0"/>
              <a:buChar char="•"/>
              <a:defRPr sz="2000">
                <a:solidFill>
                  <a:schemeClr val="tx1"/>
                </a:solidFill>
                <a:latin typeface="+mn-lt"/>
              </a:defRPr>
            </a:lvl2pPr>
            <a:lvl3pPr marL="756000" indent="-180000" algn="l" rtl="0" eaLnBrk="1" fontAlgn="base" hangingPunct="1">
              <a:lnSpc>
                <a:spcPct val="99000"/>
              </a:lnSpc>
              <a:spcBef>
                <a:spcPts val="600"/>
              </a:spcBef>
              <a:spcAft>
                <a:spcPct val="0"/>
              </a:spcAft>
              <a:buClr>
                <a:schemeClr val="tx1"/>
              </a:buClr>
              <a:buSzPct val="100000"/>
              <a:buFont typeface="Arial" panose="020B0604020202020204" pitchFamily="34" charset="0"/>
              <a:buChar char="•"/>
              <a:defRPr sz="2000">
                <a:solidFill>
                  <a:schemeClr val="tx1"/>
                </a:solidFill>
                <a:latin typeface="+mn-lt"/>
              </a:defRPr>
            </a:lvl3pPr>
            <a:lvl4pPr marL="1152000" indent="-180000" algn="l" rtl="0" eaLnBrk="1" fontAlgn="base" hangingPunct="1">
              <a:lnSpc>
                <a:spcPct val="99000"/>
              </a:lnSpc>
              <a:spcBef>
                <a:spcPts val="600"/>
              </a:spcBef>
              <a:spcAft>
                <a:spcPct val="0"/>
              </a:spcAft>
              <a:buClr>
                <a:schemeClr val="tx1"/>
              </a:buClr>
              <a:buSzPct val="100000"/>
              <a:buFont typeface="Arial" panose="020B0604020202020204" pitchFamily="34" charset="0"/>
              <a:buChar char="•"/>
              <a:defRPr sz="2000">
                <a:solidFill>
                  <a:schemeClr val="tx1"/>
                </a:solidFill>
                <a:latin typeface="+mn-lt"/>
              </a:defRPr>
            </a:lvl4pPr>
            <a:lvl5pPr marL="1512000" indent="-180000" algn="l" rtl="0" eaLnBrk="1" fontAlgn="base" hangingPunct="1">
              <a:lnSpc>
                <a:spcPct val="99000"/>
              </a:lnSpc>
              <a:spcBef>
                <a:spcPts val="600"/>
              </a:spcBef>
              <a:spcAft>
                <a:spcPct val="0"/>
              </a:spcAft>
              <a:buClr>
                <a:schemeClr val="tx1"/>
              </a:buClr>
              <a:buSzPct val="100000"/>
              <a:buFont typeface="Arial" panose="020B0604020202020204" pitchFamily="34" charset="0"/>
              <a:buChar char="•"/>
              <a:defRPr sz="2000">
                <a:solidFill>
                  <a:schemeClr val="tx1"/>
                </a:solidFill>
                <a:latin typeface="+mn-lt"/>
              </a:defRPr>
            </a:lvl5pPr>
            <a:lvl6pPr marL="1836000" indent="-180000" algn="l" rtl="0" eaLnBrk="1" fontAlgn="base" hangingPunct="1">
              <a:lnSpc>
                <a:spcPct val="99000"/>
              </a:lnSpc>
              <a:spcBef>
                <a:spcPts val="600"/>
              </a:spcBef>
              <a:spcAft>
                <a:spcPct val="0"/>
              </a:spcAft>
              <a:buClr>
                <a:schemeClr val="tx1"/>
              </a:buClr>
              <a:buFont typeface="Arial" panose="020B0604020202020204" pitchFamily="34" charset="0"/>
              <a:buChar char="•"/>
              <a:defRPr sz="2000">
                <a:solidFill>
                  <a:schemeClr val="tx1"/>
                </a:solidFill>
                <a:latin typeface="+mn-lt"/>
              </a:defRPr>
            </a:lvl6pPr>
            <a:lvl7pPr marL="1836000" indent="-180000" algn="l" rtl="0" eaLnBrk="1" fontAlgn="base" hangingPunct="1">
              <a:lnSpc>
                <a:spcPct val="99000"/>
              </a:lnSpc>
              <a:spcBef>
                <a:spcPts val="600"/>
              </a:spcBef>
              <a:spcAft>
                <a:spcPct val="0"/>
              </a:spcAft>
              <a:buClr>
                <a:schemeClr val="tx1"/>
              </a:buClr>
              <a:buFont typeface="Arial" panose="020B0604020202020204" pitchFamily="34" charset="0"/>
              <a:buChar char="•"/>
              <a:defRPr sz="2000">
                <a:solidFill>
                  <a:schemeClr val="tx1"/>
                </a:solidFill>
                <a:latin typeface="+mn-lt"/>
              </a:defRPr>
            </a:lvl7pPr>
            <a:lvl8pPr marL="1836000" indent="-180000" algn="l" rtl="0" eaLnBrk="1" fontAlgn="base" hangingPunct="1">
              <a:lnSpc>
                <a:spcPct val="99000"/>
              </a:lnSpc>
              <a:spcBef>
                <a:spcPts val="600"/>
              </a:spcBef>
              <a:spcAft>
                <a:spcPct val="0"/>
              </a:spcAft>
              <a:buClr>
                <a:schemeClr val="tx1"/>
              </a:buClr>
              <a:buFont typeface="Arial" panose="020B0604020202020204" pitchFamily="34" charset="0"/>
              <a:buChar char="•"/>
              <a:defRPr sz="2000">
                <a:solidFill>
                  <a:schemeClr val="tx1"/>
                </a:solidFill>
                <a:latin typeface="+mn-lt"/>
              </a:defRPr>
            </a:lvl8pPr>
            <a:lvl9pPr marL="1836000" indent="-180000" algn="l" rtl="0" eaLnBrk="1" fontAlgn="base" hangingPunct="1">
              <a:lnSpc>
                <a:spcPct val="99000"/>
              </a:lnSpc>
              <a:spcBef>
                <a:spcPts val="600"/>
              </a:spcBef>
              <a:spcAft>
                <a:spcPct val="0"/>
              </a:spcAft>
              <a:buClr>
                <a:schemeClr val="tx1"/>
              </a:buClr>
              <a:buFont typeface="Arial" panose="020B0604020202020204" pitchFamily="34" charset="0"/>
              <a:buChar char="•"/>
              <a:defRPr sz="2000">
                <a:solidFill>
                  <a:schemeClr val="tx1"/>
                </a:solidFill>
                <a:latin typeface="+mn-lt"/>
              </a:defRPr>
            </a:lvl9pPr>
          </a:lstStyle>
          <a:p>
            <a:pPr>
              <a:lnSpc>
                <a:spcPts val="2200"/>
              </a:lnSpc>
              <a:buNone/>
            </a:pPr>
            <a:r>
              <a:rPr lang="da-DK" kern="0" spc="150" dirty="0">
                <a:latin typeface="Georgia" panose="02040502050405020303" pitchFamily="18" charset="0"/>
              </a:rPr>
              <a:t>Gennem de seneste år er der set en enorm </a:t>
            </a:r>
            <a:r>
              <a:rPr lang="da-DK" kern="0" spc="150" dirty="0" err="1">
                <a:latin typeface="Georgia" panose="02040502050405020303" pitchFamily="18" charset="0"/>
              </a:rPr>
              <a:t>flukturing</a:t>
            </a:r>
            <a:r>
              <a:rPr lang="da-DK" kern="0" spc="150" dirty="0">
                <a:latin typeface="Georgia" panose="02040502050405020303" pitchFamily="18" charset="0"/>
              </a:rPr>
              <a:t> i elektricitet priser. Det har haft en række konsekvenser på et </a:t>
            </a:r>
            <a:r>
              <a:rPr lang="da-DK" kern="0" spc="150" dirty="0" err="1">
                <a:latin typeface="Georgia" panose="02040502050405020303" pitchFamily="18" charset="0"/>
              </a:rPr>
              <a:t>mikroøkonomisk</a:t>
            </a:r>
            <a:r>
              <a:rPr lang="da-DK" kern="0" spc="150" dirty="0">
                <a:latin typeface="Georgia" panose="02040502050405020303" pitchFamily="18" charset="0"/>
              </a:rPr>
              <a:t> niveau at folk ikke har haft råd til at bo i deres huse. På de makroøkonomiske niveau har det påvirket inflationen, som påvirker økonomien, men også den enkelte forbruger. </a:t>
            </a:r>
          </a:p>
          <a:p>
            <a:pPr>
              <a:lnSpc>
                <a:spcPts val="2200"/>
              </a:lnSpc>
              <a:buNone/>
            </a:pPr>
            <a:r>
              <a:rPr lang="da-DK" kern="0" spc="150" dirty="0">
                <a:latin typeface="Georgia" panose="02040502050405020303" pitchFamily="18" charset="0"/>
              </a:rPr>
              <a:t>Ved at kunne forstå og </a:t>
            </a:r>
            <a:r>
              <a:rPr lang="da-DK" kern="0" spc="150" dirty="0" err="1">
                <a:latin typeface="Georgia" panose="02040502050405020303" pitchFamily="18" charset="0"/>
              </a:rPr>
              <a:t>prædikterer</a:t>
            </a:r>
            <a:r>
              <a:rPr lang="da-DK" kern="0" spc="150" dirty="0">
                <a:latin typeface="Georgia" panose="02040502050405020303" pitchFamily="18" charset="0"/>
              </a:rPr>
              <a:t> elektricitet prisen vil gerne økonomien og borgeren.  </a:t>
            </a:r>
          </a:p>
        </p:txBody>
      </p:sp>
      <p:sp>
        <p:nvSpPr>
          <p:cNvPr id="20" name="Text Placeholder 3">
            <a:extLst>
              <a:ext uri="{FF2B5EF4-FFF2-40B4-BE49-F238E27FC236}">
                <a16:creationId xmlns:a16="http://schemas.microsoft.com/office/drawing/2014/main" id="{1CD4F490-DF56-4F4E-B358-B074C0BB3F3C}"/>
              </a:ext>
            </a:extLst>
          </p:cNvPr>
          <p:cNvSpPr txBox="1">
            <a:spLocks/>
          </p:cNvSpPr>
          <p:nvPr/>
        </p:nvSpPr>
        <p:spPr bwMode="auto">
          <a:xfrm>
            <a:off x="5967756" y="1464186"/>
            <a:ext cx="5464721" cy="392962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0" indent="0" algn="l" rtl="0" eaLnBrk="1" fontAlgn="base" hangingPunct="1">
              <a:lnSpc>
                <a:spcPct val="99000"/>
              </a:lnSpc>
              <a:spcBef>
                <a:spcPts val="600"/>
              </a:spcBef>
              <a:spcAft>
                <a:spcPct val="0"/>
              </a:spcAft>
              <a:buClr>
                <a:schemeClr val="tx1"/>
              </a:buClr>
              <a:buSzPct val="100000"/>
              <a:buFont typeface="Calibri" panose="020F0502020204030204" pitchFamily="34" charset="0"/>
              <a:buChar char="​"/>
              <a:defRPr sz="2000" b="0">
                <a:solidFill>
                  <a:schemeClr val="tx1"/>
                </a:solidFill>
                <a:latin typeface="+mn-lt"/>
                <a:ea typeface="+mn-ea"/>
                <a:cs typeface="+mn-cs"/>
              </a:defRPr>
            </a:lvl1pPr>
            <a:lvl2pPr marL="432000" indent="-180000" algn="l" rtl="0" eaLnBrk="1" fontAlgn="base" hangingPunct="1">
              <a:lnSpc>
                <a:spcPct val="99000"/>
              </a:lnSpc>
              <a:spcBef>
                <a:spcPts val="600"/>
              </a:spcBef>
              <a:spcAft>
                <a:spcPct val="0"/>
              </a:spcAft>
              <a:buClr>
                <a:schemeClr val="tx1"/>
              </a:buClr>
              <a:buSzPct val="100000"/>
              <a:buFont typeface="Arial" panose="020B0604020202020204" pitchFamily="34" charset="0"/>
              <a:buChar char="•"/>
              <a:defRPr sz="2000">
                <a:solidFill>
                  <a:schemeClr val="tx1"/>
                </a:solidFill>
                <a:latin typeface="+mn-lt"/>
              </a:defRPr>
            </a:lvl2pPr>
            <a:lvl3pPr marL="756000" indent="-180000" algn="l" rtl="0" eaLnBrk="1" fontAlgn="base" hangingPunct="1">
              <a:lnSpc>
                <a:spcPct val="99000"/>
              </a:lnSpc>
              <a:spcBef>
                <a:spcPts val="600"/>
              </a:spcBef>
              <a:spcAft>
                <a:spcPct val="0"/>
              </a:spcAft>
              <a:buClr>
                <a:schemeClr val="tx1"/>
              </a:buClr>
              <a:buSzPct val="100000"/>
              <a:buFont typeface="Arial" panose="020B0604020202020204" pitchFamily="34" charset="0"/>
              <a:buChar char="•"/>
              <a:defRPr sz="2000">
                <a:solidFill>
                  <a:schemeClr val="tx1"/>
                </a:solidFill>
                <a:latin typeface="+mn-lt"/>
              </a:defRPr>
            </a:lvl3pPr>
            <a:lvl4pPr marL="1152000" indent="-180000" algn="l" rtl="0" eaLnBrk="1" fontAlgn="base" hangingPunct="1">
              <a:lnSpc>
                <a:spcPct val="99000"/>
              </a:lnSpc>
              <a:spcBef>
                <a:spcPts val="600"/>
              </a:spcBef>
              <a:spcAft>
                <a:spcPct val="0"/>
              </a:spcAft>
              <a:buClr>
                <a:schemeClr val="tx1"/>
              </a:buClr>
              <a:buSzPct val="100000"/>
              <a:buFont typeface="Arial" panose="020B0604020202020204" pitchFamily="34" charset="0"/>
              <a:buChar char="•"/>
              <a:defRPr sz="2000">
                <a:solidFill>
                  <a:schemeClr val="tx1"/>
                </a:solidFill>
                <a:latin typeface="+mn-lt"/>
              </a:defRPr>
            </a:lvl4pPr>
            <a:lvl5pPr marL="1512000" indent="-180000" algn="l" rtl="0" eaLnBrk="1" fontAlgn="base" hangingPunct="1">
              <a:lnSpc>
                <a:spcPct val="99000"/>
              </a:lnSpc>
              <a:spcBef>
                <a:spcPts val="600"/>
              </a:spcBef>
              <a:spcAft>
                <a:spcPct val="0"/>
              </a:spcAft>
              <a:buClr>
                <a:schemeClr val="tx1"/>
              </a:buClr>
              <a:buSzPct val="100000"/>
              <a:buFont typeface="Arial" panose="020B0604020202020204" pitchFamily="34" charset="0"/>
              <a:buChar char="•"/>
              <a:defRPr sz="2000">
                <a:solidFill>
                  <a:schemeClr val="tx1"/>
                </a:solidFill>
                <a:latin typeface="+mn-lt"/>
              </a:defRPr>
            </a:lvl5pPr>
            <a:lvl6pPr marL="1836000" indent="-180000" algn="l" rtl="0" eaLnBrk="1" fontAlgn="base" hangingPunct="1">
              <a:lnSpc>
                <a:spcPct val="99000"/>
              </a:lnSpc>
              <a:spcBef>
                <a:spcPts val="600"/>
              </a:spcBef>
              <a:spcAft>
                <a:spcPct val="0"/>
              </a:spcAft>
              <a:buClr>
                <a:schemeClr val="tx1"/>
              </a:buClr>
              <a:buFont typeface="Arial" panose="020B0604020202020204" pitchFamily="34" charset="0"/>
              <a:buChar char="•"/>
              <a:defRPr sz="2000">
                <a:solidFill>
                  <a:schemeClr val="tx1"/>
                </a:solidFill>
                <a:latin typeface="+mn-lt"/>
              </a:defRPr>
            </a:lvl6pPr>
            <a:lvl7pPr marL="1836000" indent="-180000" algn="l" rtl="0" eaLnBrk="1" fontAlgn="base" hangingPunct="1">
              <a:lnSpc>
                <a:spcPct val="99000"/>
              </a:lnSpc>
              <a:spcBef>
                <a:spcPts val="600"/>
              </a:spcBef>
              <a:spcAft>
                <a:spcPct val="0"/>
              </a:spcAft>
              <a:buClr>
                <a:schemeClr val="tx1"/>
              </a:buClr>
              <a:buFont typeface="Arial" panose="020B0604020202020204" pitchFamily="34" charset="0"/>
              <a:buChar char="•"/>
              <a:defRPr sz="2000">
                <a:solidFill>
                  <a:schemeClr val="tx1"/>
                </a:solidFill>
                <a:latin typeface="+mn-lt"/>
              </a:defRPr>
            </a:lvl7pPr>
            <a:lvl8pPr marL="1836000" indent="-180000" algn="l" rtl="0" eaLnBrk="1" fontAlgn="base" hangingPunct="1">
              <a:lnSpc>
                <a:spcPct val="99000"/>
              </a:lnSpc>
              <a:spcBef>
                <a:spcPts val="600"/>
              </a:spcBef>
              <a:spcAft>
                <a:spcPct val="0"/>
              </a:spcAft>
              <a:buClr>
                <a:schemeClr val="tx1"/>
              </a:buClr>
              <a:buFont typeface="Arial" panose="020B0604020202020204" pitchFamily="34" charset="0"/>
              <a:buChar char="•"/>
              <a:defRPr sz="2000">
                <a:solidFill>
                  <a:schemeClr val="tx1"/>
                </a:solidFill>
                <a:latin typeface="+mn-lt"/>
              </a:defRPr>
            </a:lvl8pPr>
            <a:lvl9pPr marL="1836000" indent="-180000" algn="l" rtl="0" eaLnBrk="1" fontAlgn="base" hangingPunct="1">
              <a:lnSpc>
                <a:spcPct val="99000"/>
              </a:lnSpc>
              <a:spcBef>
                <a:spcPts val="600"/>
              </a:spcBef>
              <a:spcAft>
                <a:spcPct val="0"/>
              </a:spcAft>
              <a:buClr>
                <a:schemeClr val="tx1"/>
              </a:buClr>
              <a:buFont typeface="Arial" panose="020B0604020202020204" pitchFamily="34" charset="0"/>
              <a:buChar char="•"/>
              <a:defRPr sz="2000">
                <a:solidFill>
                  <a:schemeClr val="tx1"/>
                </a:solidFill>
                <a:latin typeface="+mn-lt"/>
              </a:defRPr>
            </a:lvl9pPr>
          </a:lstStyle>
          <a:p>
            <a:pPr>
              <a:lnSpc>
                <a:spcPts val="2200"/>
              </a:lnSpc>
              <a:buNone/>
            </a:pPr>
            <a:endParaRPr lang="da-DK" kern="0" spc="150" dirty="0">
              <a:latin typeface="AU Passata Light" panose="020B0303030902030804" pitchFamily="34" charset="77"/>
            </a:endParaRPr>
          </a:p>
        </p:txBody>
      </p:sp>
      <p:pic>
        <p:nvPicPr>
          <p:cNvPr id="6" name="Picture 5" descr="Chart, line chart&#10;&#10;Description automatically generated">
            <a:extLst>
              <a:ext uri="{FF2B5EF4-FFF2-40B4-BE49-F238E27FC236}">
                <a16:creationId xmlns:a16="http://schemas.microsoft.com/office/drawing/2014/main" id="{53A3CE04-9BA0-0DB4-E509-FDF6EA7AB98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78891" y="1600199"/>
            <a:ext cx="5486400" cy="3657600"/>
          </a:xfrm>
          <a:prstGeom prst="rect">
            <a:avLst/>
          </a:prstGeom>
        </p:spPr>
      </p:pic>
    </p:spTree>
    <p:extLst>
      <p:ext uri="{BB962C8B-B14F-4D97-AF65-F5344CB8AC3E}">
        <p14:creationId xmlns:p14="http://schemas.microsoft.com/office/powerpoint/2010/main" val="1744932905"/>
      </p:ext>
    </p:extLst>
  </p:cSld>
  <p:clrMapOvr>
    <a:masterClrMapping/>
  </p:clrMapOvr>
  <mc:AlternateContent xmlns:mc="http://schemas.openxmlformats.org/markup-compatibility/2006" xmlns:p14="http://schemas.microsoft.com/office/powerpoint/2010/main">
    <mc:Choice Requires="p14">
      <p:transition spd="slow" p14:dur="150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up)">
                                      <p:cBhvr>
                                        <p:cTn id="7" dur="1000"/>
                                        <p:tgtEl>
                                          <p:spTgt spid="18"/>
                                        </p:tgtEl>
                                      </p:cBhvr>
                                    </p:animEffect>
                                  </p:childTnLst>
                                </p:cTn>
                              </p:par>
                              <p:par>
                                <p:cTn id="8" presetID="22" presetClass="entr" presetSubtype="1" fill="hold" grpId="0" nodeType="withEffect" nodePh="1">
                                  <p:stCondLst>
                                    <p:cond delay="1000"/>
                                  </p:stCondLst>
                                  <p:endCondLst>
                                    <p:cond evt="begin" delay="0">
                                      <p:tn val="8"/>
                                    </p:cond>
                                  </p:endCondLst>
                                  <p:childTnLst>
                                    <p:set>
                                      <p:cBhvr>
                                        <p:cTn id="9" dur="1" fill="hold">
                                          <p:stCondLst>
                                            <p:cond delay="0"/>
                                          </p:stCondLst>
                                        </p:cTn>
                                        <p:tgtEl>
                                          <p:spTgt spid="20"/>
                                        </p:tgtEl>
                                        <p:attrNameLst>
                                          <p:attrName>style.visibility</p:attrName>
                                        </p:attrNameLst>
                                      </p:cBhvr>
                                      <p:to>
                                        <p:strVal val="visible"/>
                                      </p:to>
                                    </p:set>
                                    <p:animEffect transition="in" filter="wipe(up)">
                                      <p:cBhvr>
                                        <p:cTn id="10" dur="10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06EC999-EA67-86F6-6118-B328162924A6}"/>
              </a:ext>
            </a:extLst>
          </p:cNvPr>
          <p:cNvSpPr>
            <a:spLocks noGrp="1"/>
          </p:cNvSpPr>
          <p:nvPr>
            <p:ph type="title"/>
          </p:nvPr>
        </p:nvSpPr>
        <p:spPr/>
        <p:txBody>
          <a:bodyPr/>
          <a:lstStyle/>
          <a:p>
            <a:r>
              <a:rPr lang="da-DK" dirty="0"/>
              <a:t>Data</a:t>
            </a:r>
          </a:p>
        </p:txBody>
      </p:sp>
      <p:sp>
        <p:nvSpPr>
          <p:cNvPr id="3" name="Pladsholder til tekst 2">
            <a:extLst>
              <a:ext uri="{FF2B5EF4-FFF2-40B4-BE49-F238E27FC236}">
                <a16:creationId xmlns:a16="http://schemas.microsoft.com/office/drawing/2014/main" id="{4CDB1A06-44E1-1373-54F4-7C300BB0B2AF}"/>
              </a:ext>
            </a:extLst>
          </p:cNvPr>
          <p:cNvSpPr>
            <a:spLocks noGrp="1"/>
          </p:cNvSpPr>
          <p:nvPr>
            <p:ph type="body" sz="quarter" idx="14"/>
          </p:nvPr>
        </p:nvSpPr>
        <p:spPr>
          <a:xfrm>
            <a:off x="985838" y="1616000"/>
            <a:ext cx="4975225" cy="4281564"/>
          </a:xfrm>
        </p:spPr>
        <p:txBody>
          <a:bodyPr/>
          <a:lstStyle/>
          <a:p>
            <a:r>
              <a:rPr lang="da-DK" dirty="0"/>
              <a:t>Øvrigt data</a:t>
            </a:r>
          </a:p>
          <a:p>
            <a:pPr marL="342900" indent="-342900">
              <a:buFont typeface="Arial" panose="020B0604020202020204" pitchFamily="34" charset="0"/>
              <a:buChar char="•"/>
            </a:pPr>
            <a:r>
              <a:rPr lang="da-DK" dirty="0"/>
              <a:t>Forbrug pr. time pr. udbyder</a:t>
            </a:r>
          </a:p>
          <a:p>
            <a:pPr marL="342900" indent="-342900">
              <a:buFont typeface="Arial" panose="020B0604020202020204" pitchFamily="34" charset="0"/>
              <a:buChar char="•"/>
            </a:pPr>
            <a:r>
              <a:rPr lang="da-DK" dirty="0"/>
              <a:t>Priser pr. time</a:t>
            </a:r>
          </a:p>
        </p:txBody>
      </p:sp>
      <p:sp>
        <p:nvSpPr>
          <p:cNvPr id="5" name="Pladsholder til dato 4">
            <a:extLst>
              <a:ext uri="{FF2B5EF4-FFF2-40B4-BE49-F238E27FC236}">
                <a16:creationId xmlns:a16="http://schemas.microsoft.com/office/drawing/2014/main" id="{4A0C686F-7FB0-ECB3-1CF1-4B310B99B49E}"/>
              </a:ext>
            </a:extLst>
          </p:cNvPr>
          <p:cNvSpPr>
            <a:spLocks noGrp="1"/>
          </p:cNvSpPr>
          <p:nvPr>
            <p:ph type="dt" sz="half" idx="15"/>
          </p:nvPr>
        </p:nvSpPr>
        <p:spPr/>
        <p:txBody>
          <a:bodyPr/>
          <a:lstStyle/>
          <a:p>
            <a:fld id="{FD560DBB-B18E-4D45-B8E1-A6403A5819CE}" type="datetime1">
              <a:rPr lang="da-DK" smtClean="0"/>
              <a:t>27.02.2023</a:t>
            </a:fld>
            <a:r>
              <a:rPr lang="da-DK"/>
              <a:t>03-09-2019</a:t>
            </a:r>
            <a:endParaRPr lang="da-DK" dirty="0"/>
          </a:p>
        </p:txBody>
      </p:sp>
      <p:sp>
        <p:nvSpPr>
          <p:cNvPr id="6" name="Tekstfelt 5">
            <a:extLst>
              <a:ext uri="{FF2B5EF4-FFF2-40B4-BE49-F238E27FC236}">
                <a16:creationId xmlns:a16="http://schemas.microsoft.com/office/drawing/2014/main" id="{1D92CC2C-C7C0-19E0-68A8-21BD6D4EEE7F}"/>
              </a:ext>
            </a:extLst>
          </p:cNvPr>
          <p:cNvSpPr txBox="1"/>
          <p:nvPr/>
        </p:nvSpPr>
        <p:spPr>
          <a:xfrm>
            <a:off x="6375400" y="1616000"/>
            <a:ext cx="5105400" cy="3508653"/>
          </a:xfrm>
          <a:prstGeom prst="rect">
            <a:avLst/>
          </a:prstGeom>
          <a:noFill/>
        </p:spPr>
        <p:txBody>
          <a:bodyPr wrap="square" lIns="0" tIns="0" rIns="0" bIns="0" rtlCol="0">
            <a:spAutoFit/>
          </a:bodyPr>
          <a:lstStyle/>
          <a:p>
            <a:pPr marL="285750" indent="-285750">
              <a:lnSpc>
                <a:spcPct val="95000"/>
              </a:lnSpc>
              <a:buFont typeface="Arial" panose="020B0604020202020204" pitchFamily="34" charset="0"/>
              <a:buChar char="•"/>
            </a:pPr>
            <a:r>
              <a:rPr lang="da-DK" sz="2000" dirty="0">
                <a:latin typeface="+mn-lt"/>
              </a:rPr>
              <a:t>Total produktion</a:t>
            </a:r>
          </a:p>
          <a:p>
            <a:pPr marL="285750" indent="-285750">
              <a:lnSpc>
                <a:spcPct val="95000"/>
              </a:lnSpc>
              <a:buFont typeface="Arial" panose="020B0604020202020204" pitchFamily="34" charset="0"/>
              <a:buChar char="•"/>
            </a:pPr>
            <a:r>
              <a:rPr lang="da-DK" sz="2000" dirty="0">
                <a:latin typeface="+mn-lt"/>
              </a:rPr>
              <a:t>Bio masse</a:t>
            </a:r>
          </a:p>
          <a:p>
            <a:pPr marL="285750" indent="-285750">
              <a:lnSpc>
                <a:spcPct val="95000"/>
              </a:lnSpc>
              <a:buFont typeface="Arial" panose="020B0604020202020204" pitchFamily="34" charset="0"/>
              <a:buChar char="•"/>
            </a:pPr>
            <a:r>
              <a:rPr lang="da-DK" sz="2000" dirty="0">
                <a:latin typeface="+mn-lt"/>
              </a:rPr>
              <a:t>Gas</a:t>
            </a:r>
          </a:p>
          <a:p>
            <a:pPr marL="285750" indent="-285750">
              <a:lnSpc>
                <a:spcPct val="95000"/>
              </a:lnSpc>
              <a:buFont typeface="Arial" panose="020B0604020202020204" pitchFamily="34" charset="0"/>
              <a:buChar char="•"/>
            </a:pPr>
            <a:r>
              <a:rPr lang="da-DK" sz="2000" dirty="0">
                <a:latin typeface="+mn-lt"/>
              </a:rPr>
              <a:t>Kul</a:t>
            </a:r>
          </a:p>
          <a:p>
            <a:pPr marL="285750" indent="-285750">
              <a:lnSpc>
                <a:spcPct val="95000"/>
              </a:lnSpc>
              <a:buFont typeface="Arial" panose="020B0604020202020204" pitchFamily="34" charset="0"/>
              <a:buChar char="•"/>
            </a:pPr>
            <a:r>
              <a:rPr lang="da-DK" sz="2000" dirty="0">
                <a:latin typeface="+mn-lt"/>
              </a:rPr>
              <a:t>Olie</a:t>
            </a:r>
          </a:p>
          <a:p>
            <a:pPr marL="285750" indent="-285750">
              <a:lnSpc>
                <a:spcPct val="95000"/>
              </a:lnSpc>
              <a:buFont typeface="Arial" panose="020B0604020202020204" pitchFamily="34" charset="0"/>
              <a:buChar char="•"/>
            </a:pPr>
            <a:r>
              <a:rPr lang="da-DK" sz="2000" dirty="0">
                <a:latin typeface="+mn-lt"/>
              </a:rPr>
              <a:t>Hydro</a:t>
            </a:r>
          </a:p>
          <a:p>
            <a:pPr marL="285750" indent="-285750">
              <a:lnSpc>
                <a:spcPct val="95000"/>
              </a:lnSpc>
              <a:buFont typeface="Arial" panose="020B0604020202020204" pitchFamily="34" charset="0"/>
              <a:buChar char="•"/>
            </a:pPr>
            <a:r>
              <a:rPr lang="da-DK" sz="2000" dirty="0">
                <a:latin typeface="+mn-lt"/>
              </a:rPr>
              <a:t>Sol</a:t>
            </a:r>
          </a:p>
          <a:p>
            <a:pPr marL="285750" indent="-285750">
              <a:lnSpc>
                <a:spcPct val="95000"/>
              </a:lnSpc>
              <a:buFont typeface="Arial" panose="020B0604020202020204" pitchFamily="34" charset="0"/>
              <a:buChar char="•"/>
            </a:pPr>
            <a:r>
              <a:rPr lang="da-DK" sz="2000" dirty="0">
                <a:latin typeface="+mn-lt"/>
              </a:rPr>
              <a:t>Skrald</a:t>
            </a:r>
          </a:p>
          <a:p>
            <a:pPr marL="285750" indent="-285750">
              <a:lnSpc>
                <a:spcPct val="95000"/>
              </a:lnSpc>
              <a:buFont typeface="Arial" panose="020B0604020202020204" pitchFamily="34" charset="0"/>
              <a:buChar char="•"/>
            </a:pPr>
            <a:r>
              <a:rPr lang="da-DK" sz="2000" dirty="0">
                <a:latin typeface="+mn-lt"/>
              </a:rPr>
              <a:t>Landvindmøller</a:t>
            </a:r>
          </a:p>
          <a:p>
            <a:pPr marL="285750" indent="-285750">
              <a:lnSpc>
                <a:spcPct val="95000"/>
              </a:lnSpc>
              <a:buFont typeface="Arial" panose="020B0604020202020204" pitchFamily="34" charset="0"/>
              <a:buChar char="•"/>
            </a:pPr>
            <a:r>
              <a:rPr lang="da-DK" sz="2000" dirty="0">
                <a:latin typeface="+mn-lt"/>
              </a:rPr>
              <a:t>Havvindmøller</a:t>
            </a:r>
          </a:p>
          <a:p>
            <a:pPr marL="285750" indent="-285750">
              <a:lnSpc>
                <a:spcPct val="95000"/>
              </a:lnSpc>
              <a:buFont typeface="Arial" panose="020B0604020202020204" pitchFamily="34" charset="0"/>
              <a:buChar char="•"/>
            </a:pPr>
            <a:r>
              <a:rPr lang="da-DK" sz="2000" dirty="0">
                <a:latin typeface="+mn-lt"/>
              </a:rPr>
              <a:t>Køb og salg til udlandet</a:t>
            </a:r>
          </a:p>
          <a:p>
            <a:pPr marL="285750" indent="-285750">
              <a:lnSpc>
                <a:spcPct val="95000"/>
              </a:lnSpc>
              <a:buFont typeface="Arial" panose="020B0604020202020204" pitchFamily="34" charset="0"/>
              <a:buChar char="•"/>
            </a:pPr>
            <a:r>
              <a:rPr lang="da-DK" sz="2000" dirty="0">
                <a:latin typeface="+mn-lt"/>
              </a:rPr>
              <a:t>Overførsel mellem øst og vest Danmark</a:t>
            </a:r>
            <a:endParaRPr lang="da-DK" sz="1600" dirty="0">
              <a:latin typeface="+mn-lt"/>
            </a:endParaRPr>
          </a:p>
        </p:txBody>
      </p:sp>
      <p:sp>
        <p:nvSpPr>
          <p:cNvPr id="7" name="Tekstfelt 6">
            <a:extLst>
              <a:ext uri="{FF2B5EF4-FFF2-40B4-BE49-F238E27FC236}">
                <a16:creationId xmlns:a16="http://schemas.microsoft.com/office/drawing/2014/main" id="{0BE186D7-2ED8-9D08-C13E-D7D284301F8D}"/>
              </a:ext>
            </a:extLst>
          </p:cNvPr>
          <p:cNvSpPr txBox="1"/>
          <p:nvPr/>
        </p:nvSpPr>
        <p:spPr>
          <a:xfrm>
            <a:off x="6375400" y="1219200"/>
            <a:ext cx="4953000" cy="292388"/>
          </a:xfrm>
          <a:prstGeom prst="rect">
            <a:avLst/>
          </a:prstGeom>
          <a:noFill/>
        </p:spPr>
        <p:txBody>
          <a:bodyPr wrap="square" lIns="0" tIns="0" rIns="0" bIns="0" rtlCol="0">
            <a:spAutoFit/>
          </a:bodyPr>
          <a:lstStyle/>
          <a:p>
            <a:pPr>
              <a:lnSpc>
                <a:spcPct val="95000"/>
              </a:lnSpc>
            </a:pPr>
            <a:r>
              <a:rPr lang="da-DK" sz="2000" dirty="0">
                <a:latin typeface="+mn-lt"/>
              </a:rPr>
              <a:t>Produktion</a:t>
            </a:r>
          </a:p>
        </p:txBody>
      </p:sp>
    </p:spTree>
    <p:extLst>
      <p:ext uri="{BB962C8B-B14F-4D97-AF65-F5344CB8AC3E}">
        <p14:creationId xmlns:p14="http://schemas.microsoft.com/office/powerpoint/2010/main" val="576688589"/>
      </p:ext>
    </p:extLst>
  </p:cSld>
  <p:clrMapOvr>
    <a:masterClrMapping/>
  </p:clrMapOvr>
  <mc:AlternateContent xmlns:mc="http://schemas.openxmlformats.org/markup-compatibility/2006" xmlns:p14="http://schemas.microsoft.com/office/powerpoint/2010/main">
    <mc:Choice Requires="p14">
      <p:transition spd="slow" p14:dur="1500">
        <p:fad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F6CF5-FFA0-B5B7-68A8-D73B4278AAF7}"/>
              </a:ext>
            </a:extLst>
          </p:cNvPr>
          <p:cNvSpPr>
            <a:spLocks noGrp="1"/>
          </p:cNvSpPr>
          <p:nvPr>
            <p:ph type="title"/>
          </p:nvPr>
        </p:nvSpPr>
        <p:spPr/>
        <p:txBody>
          <a:bodyPr/>
          <a:lstStyle/>
          <a:p>
            <a:r>
              <a:rPr lang="da-DK" dirty="0" err="1"/>
              <a:t>SEasonality</a:t>
            </a:r>
            <a:endParaRPr lang="en-DK" dirty="0"/>
          </a:p>
        </p:txBody>
      </p:sp>
      <p:sp>
        <p:nvSpPr>
          <p:cNvPr id="3" name="Text Placeholder 2">
            <a:extLst>
              <a:ext uri="{FF2B5EF4-FFF2-40B4-BE49-F238E27FC236}">
                <a16:creationId xmlns:a16="http://schemas.microsoft.com/office/drawing/2014/main" id="{CBCF4E8B-1964-1DCD-668B-590867B4F9B1}"/>
              </a:ext>
            </a:extLst>
          </p:cNvPr>
          <p:cNvSpPr>
            <a:spLocks noGrp="1"/>
          </p:cNvSpPr>
          <p:nvPr>
            <p:ph type="body" sz="quarter" idx="14"/>
          </p:nvPr>
        </p:nvSpPr>
        <p:spPr>
          <a:xfrm>
            <a:off x="985838" y="1698940"/>
            <a:ext cx="4975225" cy="355600"/>
          </a:xfrm>
        </p:spPr>
        <p:txBody>
          <a:bodyPr/>
          <a:lstStyle/>
          <a:p>
            <a:r>
              <a:rPr lang="da-DK" dirty="0"/>
              <a:t>ACF Time</a:t>
            </a:r>
            <a:endParaRPr lang="en-DK"/>
          </a:p>
        </p:txBody>
      </p:sp>
      <p:sp>
        <p:nvSpPr>
          <p:cNvPr id="5" name="Date Placeholder 4">
            <a:extLst>
              <a:ext uri="{FF2B5EF4-FFF2-40B4-BE49-F238E27FC236}">
                <a16:creationId xmlns:a16="http://schemas.microsoft.com/office/drawing/2014/main" id="{6539D9BF-9C82-00F9-D3B8-69FC915A0DA5}"/>
              </a:ext>
            </a:extLst>
          </p:cNvPr>
          <p:cNvSpPr>
            <a:spLocks noGrp="1"/>
          </p:cNvSpPr>
          <p:nvPr>
            <p:ph type="dt" sz="half" idx="15"/>
          </p:nvPr>
        </p:nvSpPr>
        <p:spPr/>
        <p:txBody>
          <a:bodyPr/>
          <a:lstStyle/>
          <a:p>
            <a:fld id="{AB615DF1-3EF6-DD4F-B9FA-4CCD39F2E708}" type="datetime1">
              <a:rPr lang="da-DK" smtClean="0"/>
              <a:t>27.02.2023</a:t>
            </a:fld>
            <a:r>
              <a:rPr lang="da-DK"/>
              <a:t>03-09-2019</a:t>
            </a:r>
            <a:endParaRPr lang="da-DK" dirty="0"/>
          </a:p>
        </p:txBody>
      </p:sp>
      <p:sp>
        <p:nvSpPr>
          <p:cNvPr id="6" name="Text Placeholder 2">
            <a:extLst>
              <a:ext uri="{FF2B5EF4-FFF2-40B4-BE49-F238E27FC236}">
                <a16:creationId xmlns:a16="http://schemas.microsoft.com/office/drawing/2014/main" id="{2DB6C601-0742-14D7-FB12-75875A53B0A4}"/>
              </a:ext>
            </a:extLst>
          </p:cNvPr>
          <p:cNvSpPr txBox="1">
            <a:spLocks/>
          </p:cNvSpPr>
          <p:nvPr/>
        </p:nvSpPr>
        <p:spPr bwMode="auto">
          <a:xfrm>
            <a:off x="5583238" y="1956469"/>
            <a:ext cx="4975225" cy="3556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0" indent="0" algn="l" rtl="0" eaLnBrk="1" fontAlgn="base" hangingPunct="1">
              <a:lnSpc>
                <a:spcPct val="99000"/>
              </a:lnSpc>
              <a:spcBef>
                <a:spcPts val="600"/>
              </a:spcBef>
              <a:spcAft>
                <a:spcPct val="0"/>
              </a:spcAft>
              <a:buClr>
                <a:schemeClr val="tx1"/>
              </a:buClr>
              <a:buSzPct val="100000"/>
              <a:buFont typeface="Calibri" panose="020F0502020204030204" pitchFamily="34" charset="0"/>
              <a:buChar char="​"/>
              <a:defRPr sz="2000" b="0">
                <a:solidFill>
                  <a:schemeClr val="tx1"/>
                </a:solidFill>
                <a:latin typeface="+mn-lt"/>
                <a:ea typeface="+mn-ea"/>
                <a:cs typeface="+mn-cs"/>
              </a:defRPr>
            </a:lvl1pPr>
            <a:lvl2pPr marL="432000" indent="-180000" algn="l" rtl="0" eaLnBrk="1" fontAlgn="base" hangingPunct="1">
              <a:lnSpc>
                <a:spcPct val="99000"/>
              </a:lnSpc>
              <a:spcBef>
                <a:spcPts val="600"/>
              </a:spcBef>
              <a:spcAft>
                <a:spcPct val="0"/>
              </a:spcAft>
              <a:buClr>
                <a:schemeClr val="tx1"/>
              </a:buClr>
              <a:buSzPct val="100000"/>
              <a:buFont typeface="Arial" panose="020B0604020202020204" pitchFamily="34" charset="0"/>
              <a:buChar char="•"/>
              <a:defRPr sz="2000">
                <a:solidFill>
                  <a:schemeClr val="tx1"/>
                </a:solidFill>
                <a:latin typeface="+mn-lt"/>
              </a:defRPr>
            </a:lvl2pPr>
            <a:lvl3pPr marL="756000" indent="-180000" algn="l" rtl="0" eaLnBrk="1" fontAlgn="base" hangingPunct="1">
              <a:lnSpc>
                <a:spcPct val="99000"/>
              </a:lnSpc>
              <a:spcBef>
                <a:spcPts val="600"/>
              </a:spcBef>
              <a:spcAft>
                <a:spcPct val="0"/>
              </a:spcAft>
              <a:buClr>
                <a:schemeClr val="tx1"/>
              </a:buClr>
              <a:buSzPct val="100000"/>
              <a:buFont typeface="Arial" panose="020B0604020202020204" pitchFamily="34" charset="0"/>
              <a:buChar char="•"/>
              <a:defRPr sz="2000">
                <a:solidFill>
                  <a:schemeClr val="tx1"/>
                </a:solidFill>
                <a:latin typeface="+mn-lt"/>
              </a:defRPr>
            </a:lvl3pPr>
            <a:lvl4pPr marL="1152000" indent="-180000" algn="l" rtl="0" eaLnBrk="1" fontAlgn="base" hangingPunct="1">
              <a:lnSpc>
                <a:spcPct val="99000"/>
              </a:lnSpc>
              <a:spcBef>
                <a:spcPts val="600"/>
              </a:spcBef>
              <a:spcAft>
                <a:spcPct val="0"/>
              </a:spcAft>
              <a:buClr>
                <a:schemeClr val="tx1"/>
              </a:buClr>
              <a:buSzPct val="100000"/>
              <a:buFont typeface="Arial" panose="020B0604020202020204" pitchFamily="34" charset="0"/>
              <a:buChar char="•"/>
              <a:defRPr sz="2000">
                <a:solidFill>
                  <a:schemeClr val="tx1"/>
                </a:solidFill>
                <a:latin typeface="+mn-lt"/>
              </a:defRPr>
            </a:lvl4pPr>
            <a:lvl5pPr marL="1512000" indent="-180000" algn="l" rtl="0" eaLnBrk="1" fontAlgn="base" hangingPunct="1">
              <a:lnSpc>
                <a:spcPct val="99000"/>
              </a:lnSpc>
              <a:spcBef>
                <a:spcPts val="600"/>
              </a:spcBef>
              <a:spcAft>
                <a:spcPct val="0"/>
              </a:spcAft>
              <a:buClr>
                <a:schemeClr val="tx1"/>
              </a:buClr>
              <a:buSzPct val="100000"/>
              <a:buFont typeface="Arial" panose="020B0604020202020204" pitchFamily="34" charset="0"/>
              <a:buChar char="•"/>
              <a:defRPr sz="2000">
                <a:solidFill>
                  <a:schemeClr val="tx1"/>
                </a:solidFill>
                <a:latin typeface="+mn-lt"/>
              </a:defRPr>
            </a:lvl5pPr>
            <a:lvl6pPr marL="1836000" indent="-180000" algn="l" rtl="0" eaLnBrk="1" fontAlgn="base" hangingPunct="1">
              <a:lnSpc>
                <a:spcPct val="99000"/>
              </a:lnSpc>
              <a:spcBef>
                <a:spcPts val="600"/>
              </a:spcBef>
              <a:spcAft>
                <a:spcPct val="0"/>
              </a:spcAft>
              <a:buClr>
                <a:schemeClr val="tx1"/>
              </a:buClr>
              <a:buFont typeface="Arial" panose="020B0604020202020204" pitchFamily="34" charset="0"/>
              <a:buChar char="•"/>
              <a:defRPr sz="2000">
                <a:solidFill>
                  <a:schemeClr val="tx1"/>
                </a:solidFill>
                <a:latin typeface="+mn-lt"/>
              </a:defRPr>
            </a:lvl6pPr>
            <a:lvl7pPr marL="1836000" indent="-180000" algn="l" rtl="0" eaLnBrk="1" fontAlgn="base" hangingPunct="1">
              <a:lnSpc>
                <a:spcPct val="99000"/>
              </a:lnSpc>
              <a:spcBef>
                <a:spcPts val="600"/>
              </a:spcBef>
              <a:spcAft>
                <a:spcPct val="0"/>
              </a:spcAft>
              <a:buClr>
                <a:schemeClr val="tx1"/>
              </a:buClr>
              <a:buFont typeface="Arial" panose="020B0604020202020204" pitchFamily="34" charset="0"/>
              <a:buChar char="•"/>
              <a:defRPr sz="2000">
                <a:solidFill>
                  <a:schemeClr val="tx1"/>
                </a:solidFill>
                <a:latin typeface="+mn-lt"/>
              </a:defRPr>
            </a:lvl7pPr>
            <a:lvl8pPr marL="1836000" indent="-180000" algn="l" rtl="0" eaLnBrk="1" fontAlgn="base" hangingPunct="1">
              <a:lnSpc>
                <a:spcPct val="99000"/>
              </a:lnSpc>
              <a:spcBef>
                <a:spcPts val="600"/>
              </a:spcBef>
              <a:spcAft>
                <a:spcPct val="0"/>
              </a:spcAft>
              <a:buClr>
                <a:schemeClr val="tx1"/>
              </a:buClr>
              <a:buFont typeface="Arial" panose="020B0604020202020204" pitchFamily="34" charset="0"/>
              <a:buChar char="•"/>
              <a:defRPr sz="2000">
                <a:solidFill>
                  <a:schemeClr val="tx1"/>
                </a:solidFill>
                <a:latin typeface="+mn-lt"/>
              </a:defRPr>
            </a:lvl8pPr>
            <a:lvl9pPr marL="1836000" indent="-180000" algn="l" rtl="0" eaLnBrk="1" fontAlgn="base" hangingPunct="1">
              <a:lnSpc>
                <a:spcPct val="99000"/>
              </a:lnSpc>
              <a:spcBef>
                <a:spcPts val="600"/>
              </a:spcBef>
              <a:spcAft>
                <a:spcPct val="0"/>
              </a:spcAft>
              <a:buClr>
                <a:schemeClr val="tx1"/>
              </a:buClr>
              <a:buFont typeface="Arial" panose="020B0604020202020204" pitchFamily="34" charset="0"/>
              <a:buChar char="•"/>
              <a:defRPr sz="2000">
                <a:solidFill>
                  <a:schemeClr val="tx1"/>
                </a:solidFill>
                <a:latin typeface="+mn-lt"/>
              </a:defRPr>
            </a:lvl9pPr>
          </a:lstStyle>
          <a:p>
            <a:r>
              <a:rPr lang="da-DK" kern="0" dirty="0"/>
              <a:t>ACF Dag</a:t>
            </a:r>
            <a:endParaRPr lang="en-DK" kern="0"/>
          </a:p>
        </p:txBody>
      </p:sp>
      <p:sp>
        <p:nvSpPr>
          <p:cNvPr id="7" name="Text Placeholder 2">
            <a:extLst>
              <a:ext uri="{FF2B5EF4-FFF2-40B4-BE49-F238E27FC236}">
                <a16:creationId xmlns:a16="http://schemas.microsoft.com/office/drawing/2014/main" id="{5E9DD600-5882-D40C-5868-F3B9B0EC656B}"/>
              </a:ext>
            </a:extLst>
          </p:cNvPr>
          <p:cNvSpPr txBox="1">
            <a:spLocks/>
          </p:cNvSpPr>
          <p:nvPr/>
        </p:nvSpPr>
        <p:spPr bwMode="auto">
          <a:xfrm>
            <a:off x="5583238" y="4333677"/>
            <a:ext cx="4975225" cy="3556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0" indent="0" algn="l" rtl="0" eaLnBrk="1" fontAlgn="base" hangingPunct="1">
              <a:lnSpc>
                <a:spcPct val="99000"/>
              </a:lnSpc>
              <a:spcBef>
                <a:spcPts val="600"/>
              </a:spcBef>
              <a:spcAft>
                <a:spcPct val="0"/>
              </a:spcAft>
              <a:buClr>
                <a:schemeClr val="tx1"/>
              </a:buClr>
              <a:buSzPct val="100000"/>
              <a:buFont typeface="Calibri" panose="020F0502020204030204" pitchFamily="34" charset="0"/>
              <a:buChar char="​"/>
              <a:defRPr sz="2000" b="0">
                <a:solidFill>
                  <a:schemeClr val="tx1"/>
                </a:solidFill>
                <a:latin typeface="+mn-lt"/>
                <a:ea typeface="+mn-ea"/>
                <a:cs typeface="+mn-cs"/>
              </a:defRPr>
            </a:lvl1pPr>
            <a:lvl2pPr marL="432000" indent="-180000" algn="l" rtl="0" eaLnBrk="1" fontAlgn="base" hangingPunct="1">
              <a:lnSpc>
                <a:spcPct val="99000"/>
              </a:lnSpc>
              <a:spcBef>
                <a:spcPts val="600"/>
              </a:spcBef>
              <a:spcAft>
                <a:spcPct val="0"/>
              </a:spcAft>
              <a:buClr>
                <a:schemeClr val="tx1"/>
              </a:buClr>
              <a:buSzPct val="100000"/>
              <a:buFont typeface="Arial" panose="020B0604020202020204" pitchFamily="34" charset="0"/>
              <a:buChar char="•"/>
              <a:defRPr sz="2000">
                <a:solidFill>
                  <a:schemeClr val="tx1"/>
                </a:solidFill>
                <a:latin typeface="+mn-lt"/>
              </a:defRPr>
            </a:lvl2pPr>
            <a:lvl3pPr marL="756000" indent="-180000" algn="l" rtl="0" eaLnBrk="1" fontAlgn="base" hangingPunct="1">
              <a:lnSpc>
                <a:spcPct val="99000"/>
              </a:lnSpc>
              <a:spcBef>
                <a:spcPts val="600"/>
              </a:spcBef>
              <a:spcAft>
                <a:spcPct val="0"/>
              </a:spcAft>
              <a:buClr>
                <a:schemeClr val="tx1"/>
              </a:buClr>
              <a:buSzPct val="100000"/>
              <a:buFont typeface="Arial" panose="020B0604020202020204" pitchFamily="34" charset="0"/>
              <a:buChar char="•"/>
              <a:defRPr sz="2000">
                <a:solidFill>
                  <a:schemeClr val="tx1"/>
                </a:solidFill>
                <a:latin typeface="+mn-lt"/>
              </a:defRPr>
            </a:lvl3pPr>
            <a:lvl4pPr marL="1152000" indent="-180000" algn="l" rtl="0" eaLnBrk="1" fontAlgn="base" hangingPunct="1">
              <a:lnSpc>
                <a:spcPct val="99000"/>
              </a:lnSpc>
              <a:spcBef>
                <a:spcPts val="600"/>
              </a:spcBef>
              <a:spcAft>
                <a:spcPct val="0"/>
              </a:spcAft>
              <a:buClr>
                <a:schemeClr val="tx1"/>
              </a:buClr>
              <a:buSzPct val="100000"/>
              <a:buFont typeface="Arial" panose="020B0604020202020204" pitchFamily="34" charset="0"/>
              <a:buChar char="•"/>
              <a:defRPr sz="2000">
                <a:solidFill>
                  <a:schemeClr val="tx1"/>
                </a:solidFill>
                <a:latin typeface="+mn-lt"/>
              </a:defRPr>
            </a:lvl4pPr>
            <a:lvl5pPr marL="1512000" indent="-180000" algn="l" rtl="0" eaLnBrk="1" fontAlgn="base" hangingPunct="1">
              <a:lnSpc>
                <a:spcPct val="99000"/>
              </a:lnSpc>
              <a:spcBef>
                <a:spcPts val="600"/>
              </a:spcBef>
              <a:spcAft>
                <a:spcPct val="0"/>
              </a:spcAft>
              <a:buClr>
                <a:schemeClr val="tx1"/>
              </a:buClr>
              <a:buSzPct val="100000"/>
              <a:buFont typeface="Arial" panose="020B0604020202020204" pitchFamily="34" charset="0"/>
              <a:buChar char="•"/>
              <a:defRPr sz="2000">
                <a:solidFill>
                  <a:schemeClr val="tx1"/>
                </a:solidFill>
                <a:latin typeface="+mn-lt"/>
              </a:defRPr>
            </a:lvl5pPr>
            <a:lvl6pPr marL="1836000" indent="-180000" algn="l" rtl="0" eaLnBrk="1" fontAlgn="base" hangingPunct="1">
              <a:lnSpc>
                <a:spcPct val="99000"/>
              </a:lnSpc>
              <a:spcBef>
                <a:spcPts val="600"/>
              </a:spcBef>
              <a:spcAft>
                <a:spcPct val="0"/>
              </a:spcAft>
              <a:buClr>
                <a:schemeClr val="tx1"/>
              </a:buClr>
              <a:buFont typeface="Arial" panose="020B0604020202020204" pitchFamily="34" charset="0"/>
              <a:buChar char="•"/>
              <a:defRPr sz="2000">
                <a:solidFill>
                  <a:schemeClr val="tx1"/>
                </a:solidFill>
                <a:latin typeface="+mn-lt"/>
              </a:defRPr>
            </a:lvl6pPr>
            <a:lvl7pPr marL="1836000" indent="-180000" algn="l" rtl="0" eaLnBrk="1" fontAlgn="base" hangingPunct="1">
              <a:lnSpc>
                <a:spcPct val="99000"/>
              </a:lnSpc>
              <a:spcBef>
                <a:spcPts val="600"/>
              </a:spcBef>
              <a:spcAft>
                <a:spcPct val="0"/>
              </a:spcAft>
              <a:buClr>
                <a:schemeClr val="tx1"/>
              </a:buClr>
              <a:buFont typeface="Arial" panose="020B0604020202020204" pitchFamily="34" charset="0"/>
              <a:buChar char="•"/>
              <a:defRPr sz="2000">
                <a:solidFill>
                  <a:schemeClr val="tx1"/>
                </a:solidFill>
                <a:latin typeface="+mn-lt"/>
              </a:defRPr>
            </a:lvl7pPr>
            <a:lvl8pPr marL="1836000" indent="-180000" algn="l" rtl="0" eaLnBrk="1" fontAlgn="base" hangingPunct="1">
              <a:lnSpc>
                <a:spcPct val="99000"/>
              </a:lnSpc>
              <a:spcBef>
                <a:spcPts val="600"/>
              </a:spcBef>
              <a:spcAft>
                <a:spcPct val="0"/>
              </a:spcAft>
              <a:buClr>
                <a:schemeClr val="tx1"/>
              </a:buClr>
              <a:buFont typeface="Arial" panose="020B0604020202020204" pitchFamily="34" charset="0"/>
              <a:buChar char="•"/>
              <a:defRPr sz="2000">
                <a:solidFill>
                  <a:schemeClr val="tx1"/>
                </a:solidFill>
                <a:latin typeface="+mn-lt"/>
              </a:defRPr>
            </a:lvl8pPr>
            <a:lvl9pPr marL="1836000" indent="-180000" algn="l" rtl="0" eaLnBrk="1" fontAlgn="base" hangingPunct="1">
              <a:lnSpc>
                <a:spcPct val="99000"/>
              </a:lnSpc>
              <a:spcBef>
                <a:spcPts val="600"/>
              </a:spcBef>
              <a:spcAft>
                <a:spcPct val="0"/>
              </a:spcAft>
              <a:buClr>
                <a:schemeClr val="tx1"/>
              </a:buClr>
              <a:buFont typeface="Arial" panose="020B0604020202020204" pitchFamily="34" charset="0"/>
              <a:buChar char="•"/>
              <a:defRPr sz="2000">
                <a:solidFill>
                  <a:schemeClr val="tx1"/>
                </a:solidFill>
                <a:latin typeface="+mn-lt"/>
              </a:defRPr>
            </a:lvl9pPr>
          </a:lstStyle>
          <a:p>
            <a:r>
              <a:rPr lang="da-DK" kern="0" dirty="0"/>
              <a:t>ACF Uge</a:t>
            </a:r>
            <a:endParaRPr lang="en-DK" kern="0"/>
          </a:p>
        </p:txBody>
      </p:sp>
      <p:pic>
        <p:nvPicPr>
          <p:cNvPr id="1030" name="Picture 6" descr="Ingen tilgængelig beskrivelse.">
            <a:extLst>
              <a:ext uri="{FF2B5EF4-FFF2-40B4-BE49-F238E27FC236}">
                <a16:creationId xmlns:a16="http://schemas.microsoft.com/office/drawing/2014/main" id="{797C8C00-2793-0303-7C7E-042EBDA8E4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3348" y="1974069"/>
            <a:ext cx="4753190" cy="2790674"/>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Ingen tilgængelig beskrivelse.">
            <a:extLst>
              <a:ext uri="{FF2B5EF4-FFF2-40B4-BE49-F238E27FC236}">
                <a16:creationId xmlns:a16="http://schemas.microsoft.com/office/drawing/2014/main" id="{43163B53-8F1A-3D9D-212D-6FF0BC62989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85252" y="925226"/>
            <a:ext cx="4500000" cy="2716981"/>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Ingen tilgængelig beskrivelse.">
            <a:extLst>
              <a:ext uri="{FF2B5EF4-FFF2-40B4-BE49-F238E27FC236}">
                <a16:creationId xmlns:a16="http://schemas.microsoft.com/office/drawing/2014/main" id="{8D3AA505-8ECB-759D-0CA1-42D43470054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16810" y="3551663"/>
            <a:ext cx="4368442" cy="262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0236606"/>
      </p:ext>
    </p:extLst>
  </p:cSld>
  <p:clrMapOvr>
    <a:masterClrMapping/>
  </p:clrMapOvr>
  <mc:AlternateContent xmlns:mc="http://schemas.openxmlformats.org/markup-compatibility/2006" xmlns:p14="http://schemas.microsoft.com/office/powerpoint/2010/main">
    <mc:Choice Requires="p14">
      <p:transition spd="slow" p14:dur="1500">
        <p:fade/>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CC604-D175-DFF2-B7D5-FB73D0CE92E0}"/>
              </a:ext>
            </a:extLst>
          </p:cNvPr>
          <p:cNvSpPr>
            <a:spLocks noGrp="1"/>
          </p:cNvSpPr>
          <p:nvPr>
            <p:ph type="title"/>
          </p:nvPr>
        </p:nvSpPr>
        <p:spPr/>
        <p:txBody>
          <a:bodyPr/>
          <a:lstStyle/>
          <a:p>
            <a:r>
              <a:rPr lang="en-DK" dirty="0"/>
              <a:t>Outliers</a:t>
            </a:r>
          </a:p>
        </p:txBody>
      </p:sp>
      <p:sp>
        <p:nvSpPr>
          <p:cNvPr id="3" name="Text Placeholder 2">
            <a:extLst>
              <a:ext uri="{FF2B5EF4-FFF2-40B4-BE49-F238E27FC236}">
                <a16:creationId xmlns:a16="http://schemas.microsoft.com/office/drawing/2014/main" id="{9B9584A8-69DD-08F6-BB45-F6738F1D6CCF}"/>
              </a:ext>
            </a:extLst>
          </p:cNvPr>
          <p:cNvSpPr>
            <a:spLocks noGrp="1"/>
          </p:cNvSpPr>
          <p:nvPr>
            <p:ph type="body" sz="quarter" idx="14"/>
          </p:nvPr>
        </p:nvSpPr>
        <p:spPr>
          <a:xfrm>
            <a:off x="3355181" y="1260293"/>
            <a:ext cx="5478462" cy="479607"/>
          </a:xfrm>
        </p:spPr>
        <p:txBody>
          <a:bodyPr/>
          <a:lstStyle/>
          <a:p>
            <a:r>
              <a:rPr lang="da-DK" dirty="0"/>
              <a:t>Hvorfor er det svært at </a:t>
            </a:r>
            <a:r>
              <a:rPr lang="da-DK" dirty="0" err="1"/>
              <a:t>forecaste</a:t>
            </a:r>
            <a:r>
              <a:rPr lang="da-DK" dirty="0"/>
              <a:t> elpriser lige nu?</a:t>
            </a:r>
            <a:endParaRPr lang="en-DK"/>
          </a:p>
        </p:txBody>
      </p:sp>
      <p:sp>
        <p:nvSpPr>
          <p:cNvPr id="5" name="Date Placeholder 4">
            <a:extLst>
              <a:ext uri="{FF2B5EF4-FFF2-40B4-BE49-F238E27FC236}">
                <a16:creationId xmlns:a16="http://schemas.microsoft.com/office/drawing/2014/main" id="{869C5AA5-FA7E-16BF-4BB3-FF7927A494FD}"/>
              </a:ext>
            </a:extLst>
          </p:cNvPr>
          <p:cNvSpPr>
            <a:spLocks noGrp="1"/>
          </p:cNvSpPr>
          <p:nvPr>
            <p:ph type="dt" sz="half" idx="15"/>
          </p:nvPr>
        </p:nvSpPr>
        <p:spPr/>
        <p:txBody>
          <a:bodyPr/>
          <a:lstStyle/>
          <a:p>
            <a:fld id="{C7C36E9B-0DBE-9140-AD70-8B5EF9371347}" type="datetime1">
              <a:rPr lang="da-DK" smtClean="0"/>
              <a:t>27.02.2023</a:t>
            </a:fld>
            <a:r>
              <a:rPr lang="da-DK"/>
              <a:t>03-09-2019</a:t>
            </a:r>
            <a:endParaRPr lang="da-DK" dirty="0"/>
          </a:p>
        </p:txBody>
      </p:sp>
      <p:pic>
        <p:nvPicPr>
          <p:cNvPr id="2050" name="Picture 2" descr="Ingen tilgængelig beskrivelse.">
            <a:extLst>
              <a:ext uri="{FF2B5EF4-FFF2-40B4-BE49-F238E27FC236}">
                <a16:creationId xmlns:a16="http://schemas.microsoft.com/office/drawing/2014/main" id="{FF54DF05-FF71-D563-50FC-F5EAB67B49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9566" y="2017393"/>
            <a:ext cx="6527921" cy="34450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2274446"/>
      </p:ext>
    </p:extLst>
  </p:cSld>
  <p:clrMapOvr>
    <a:masterClrMapping/>
  </p:clrMapOvr>
  <mc:AlternateContent xmlns:mc="http://schemas.openxmlformats.org/markup-compatibility/2006" xmlns:p14="http://schemas.microsoft.com/office/powerpoint/2010/main">
    <mc:Choice Requires="p14">
      <p:transition spd="slow" p14:dur="1500">
        <p:fade/>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C8CD6-0701-CCAE-D018-13519F1C1DA4}"/>
              </a:ext>
            </a:extLst>
          </p:cNvPr>
          <p:cNvSpPr>
            <a:spLocks noGrp="1"/>
          </p:cNvSpPr>
          <p:nvPr>
            <p:ph type="title"/>
          </p:nvPr>
        </p:nvSpPr>
        <p:spPr/>
        <p:txBody>
          <a:bodyPr/>
          <a:lstStyle/>
          <a:p>
            <a:r>
              <a:rPr lang="en-DK" dirty="0"/>
              <a:t>Hvor er vi på vej hen</a:t>
            </a:r>
          </a:p>
        </p:txBody>
      </p:sp>
      <p:sp>
        <p:nvSpPr>
          <p:cNvPr id="3" name="Date Placeholder 2">
            <a:extLst>
              <a:ext uri="{FF2B5EF4-FFF2-40B4-BE49-F238E27FC236}">
                <a16:creationId xmlns:a16="http://schemas.microsoft.com/office/drawing/2014/main" id="{59C0F20E-7827-1443-B711-4FB830DEB0FF}"/>
              </a:ext>
            </a:extLst>
          </p:cNvPr>
          <p:cNvSpPr>
            <a:spLocks noGrp="1"/>
          </p:cNvSpPr>
          <p:nvPr>
            <p:ph type="dt" sz="half" idx="10"/>
          </p:nvPr>
        </p:nvSpPr>
        <p:spPr/>
        <p:txBody>
          <a:bodyPr/>
          <a:lstStyle/>
          <a:p>
            <a:fld id="{17F723DE-7E28-B74F-A146-8F2ECB0F7695}" type="datetime1">
              <a:rPr lang="da-DK" smtClean="0"/>
              <a:t>27.02.2023</a:t>
            </a:fld>
            <a:r>
              <a:rPr lang="da-DK"/>
              <a:t>03-09-2019</a:t>
            </a:r>
            <a:endParaRPr lang="da-DK" dirty="0"/>
          </a:p>
        </p:txBody>
      </p:sp>
      <p:sp>
        <p:nvSpPr>
          <p:cNvPr id="5" name="TextBox 4">
            <a:extLst>
              <a:ext uri="{FF2B5EF4-FFF2-40B4-BE49-F238E27FC236}">
                <a16:creationId xmlns:a16="http://schemas.microsoft.com/office/drawing/2014/main" id="{A533A096-2066-131E-4821-B493D831ACA9}"/>
              </a:ext>
            </a:extLst>
          </p:cNvPr>
          <p:cNvSpPr txBox="1"/>
          <p:nvPr/>
        </p:nvSpPr>
        <p:spPr>
          <a:xfrm>
            <a:off x="1117600" y="2108200"/>
            <a:ext cx="6136423" cy="1169551"/>
          </a:xfrm>
          <a:prstGeom prst="rect">
            <a:avLst/>
          </a:prstGeom>
          <a:noFill/>
        </p:spPr>
        <p:txBody>
          <a:bodyPr wrap="none" lIns="0" tIns="0" rIns="0" bIns="0" rtlCol="0">
            <a:spAutoFit/>
          </a:bodyPr>
          <a:lstStyle/>
          <a:p>
            <a:pPr marL="285750" indent="-285750">
              <a:lnSpc>
                <a:spcPct val="95000"/>
              </a:lnSpc>
              <a:buFont typeface="Arial" panose="020B0604020202020204" pitchFamily="34" charset="0"/>
              <a:buChar char="•"/>
            </a:pPr>
            <a:r>
              <a:rPr lang="en-DK" sz="1600" dirty="0">
                <a:latin typeface="+mn-lt"/>
              </a:rPr>
              <a:t>Transformation af data, </a:t>
            </a:r>
            <a:r>
              <a:rPr lang="en-GB" sz="1600" dirty="0">
                <a:latin typeface="+mn-lt"/>
                <a:hlinkClick r:id="rId2"/>
              </a:rPr>
              <a:t>https://otexts.com/fpp2/transformations.html</a:t>
            </a:r>
            <a:endParaRPr lang="en-GB" sz="1600" dirty="0">
              <a:latin typeface="+mn-lt"/>
            </a:endParaRPr>
          </a:p>
          <a:p>
            <a:pPr marL="285750" indent="-285750">
              <a:lnSpc>
                <a:spcPct val="95000"/>
              </a:lnSpc>
              <a:buFont typeface="Arial" panose="020B0604020202020204" pitchFamily="34" charset="0"/>
              <a:buChar char="•"/>
            </a:pPr>
            <a:r>
              <a:rPr lang="en-GB" sz="1600" dirty="0" err="1">
                <a:latin typeface="+mn-lt"/>
              </a:rPr>
              <a:t>Byg</a:t>
            </a:r>
            <a:r>
              <a:rPr lang="en-GB" sz="1600" dirty="0">
                <a:latin typeface="+mn-lt"/>
              </a:rPr>
              <a:t> </a:t>
            </a:r>
            <a:r>
              <a:rPr lang="en-GB" sz="1600" dirty="0" err="1">
                <a:latin typeface="+mn-lt"/>
              </a:rPr>
              <a:t>initiale</a:t>
            </a:r>
            <a:r>
              <a:rPr lang="en-GB" sz="1600" dirty="0">
                <a:latin typeface="+mn-lt"/>
              </a:rPr>
              <a:t> modeller AR, ARIMA</a:t>
            </a:r>
          </a:p>
          <a:p>
            <a:pPr marL="285750" indent="-285750">
              <a:lnSpc>
                <a:spcPct val="95000"/>
              </a:lnSpc>
              <a:buFont typeface="Arial" panose="020B0604020202020204" pitchFamily="34" charset="0"/>
              <a:buChar char="•"/>
            </a:pPr>
            <a:r>
              <a:rPr lang="en-GB" sz="1600" dirty="0">
                <a:latin typeface="+mn-lt"/>
              </a:rPr>
              <a:t>Feature importance</a:t>
            </a:r>
          </a:p>
          <a:p>
            <a:pPr marL="285750" indent="-285750">
              <a:lnSpc>
                <a:spcPct val="95000"/>
              </a:lnSpc>
              <a:buFont typeface="Arial" panose="020B0604020202020204" pitchFamily="34" charset="0"/>
              <a:buChar char="•"/>
            </a:pPr>
            <a:r>
              <a:rPr lang="en-GB" sz="1600" dirty="0" err="1">
                <a:latin typeface="+mn-lt"/>
              </a:rPr>
              <a:t>Visualisering</a:t>
            </a:r>
            <a:r>
              <a:rPr lang="en-GB" sz="1600" dirty="0">
                <a:latin typeface="+mn-lt"/>
              </a:rPr>
              <a:t> </a:t>
            </a:r>
            <a:r>
              <a:rPr lang="en-GB" sz="1600" dirty="0" err="1">
                <a:latin typeface="+mn-lt"/>
              </a:rPr>
              <a:t>af</a:t>
            </a:r>
            <a:r>
              <a:rPr lang="en-GB" sz="1600" dirty="0">
                <a:latin typeface="+mn-lt"/>
              </a:rPr>
              <a:t> forecasts</a:t>
            </a:r>
          </a:p>
          <a:p>
            <a:pPr marL="285750" indent="-285750">
              <a:lnSpc>
                <a:spcPct val="95000"/>
              </a:lnSpc>
              <a:buFont typeface="Arial" panose="020B0604020202020204" pitchFamily="34" charset="0"/>
              <a:buChar char="•"/>
            </a:pPr>
            <a:endParaRPr lang="en-DK" sz="1600" dirty="0">
              <a:latin typeface="+mn-lt"/>
            </a:endParaRPr>
          </a:p>
        </p:txBody>
      </p:sp>
    </p:spTree>
    <p:extLst>
      <p:ext uri="{BB962C8B-B14F-4D97-AF65-F5344CB8AC3E}">
        <p14:creationId xmlns:p14="http://schemas.microsoft.com/office/powerpoint/2010/main" val="4216140195"/>
      </p:ext>
    </p:extLst>
  </p:cSld>
  <p:clrMapOvr>
    <a:masterClrMapping/>
  </p:clrMapOvr>
  <mc:AlternateContent xmlns:mc="http://schemas.openxmlformats.org/markup-compatibility/2006" xmlns:p14="http://schemas.microsoft.com/office/powerpoint/2010/main">
    <mc:Choice Requires="p14">
      <p:transition spd="slow" p14:dur="1500">
        <p:fade/>
      </p:transition>
    </mc:Choice>
    <mc:Fallback xmlns="">
      <p:transition spd="slow">
        <p:fade/>
      </p:transition>
    </mc:Fallback>
  </mc:AlternateContent>
</p:sld>
</file>

<file path=ppt/theme/theme1.xml><?xml version="1.0" encoding="utf-8"?>
<a:theme xmlns:a="http://schemas.openxmlformats.org/drawingml/2006/main" name="AU 16:9">
  <a:themeElements>
    <a:clrScheme name="AU_Blue">
      <a:dk1>
        <a:srgbClr val="000000"/>
      </a:dk1>
      <a:lt1>
        <a:srgbClr val="FFFFFF"/>
      </a:lt1>
      <a:dk2>
        <a:srgbClr val="002546"/>
      </a:dk2>
      <a:lt2>
        <a:srgbClr val="002546"/>
      </a:lt2>
      <a:accent1>
        <a:srgbClr val="0A1439"/>
      </a:accent1>
      <a:accent2>
        <a:srgbClr val="183D83"/>
      </a:accent2>
      <a:accent3>
        <a:srgbClr val="87D1F4"/>
      </a:accent3>
      <a:accent4>
        <a:srgbClr val="33525F"/>
      </a:accent4>
      <a:accent5>
        <a:srgbClr val="548195"/>
      </a:accent5>
      <a:accent6>
        <a:srgbClr val="C6C6C6"/>
      </a:accent6>
      <a:hlink>
        <a:srgbClr val="03428E"/>
      </a:hlink>
      <a:folHlink>
        <a:srgbClr val="03428E"/>
      </a:folHlink>
    </a:clrScheme>
    <a:fontScheme name="AU Passata">
      <a:majorFont>
        <a:latin typeface="AU Passata"/>
        <a:ea typeface=""/>
        <a:cs typeface=""/>
      </a:majorFont>
      <a:minorFont>
        <a:latin typeface="AU Passat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w="1778" cap="flat" cmpd="sng" algn="ctr">
          <a:solidFill>
            <a:schemeClr val="accent2"/>
          </a:solidFill>
          <a:prstDash val="solid"/>
          <a:round/>
          <a:headEnd type="none" w="med" len="med"/>
          <a:tailEnd type="none" w="med" len="med"/>
        </a:ln>
        <a:effectLst/>
      </a:spPr>
      <a:bodyPr vert="horz" wrap="square" lIns="91440" tIns="45720" rIns="91440" bIns="45720" numCol="1" rtlCol="0" anchor="t" anchorCtr="0" compatLnSpc="1">
        <a:prstTxWarp prst="textNoShape">
          <a:avLst/>
        </a:prstTxWarp>
        <a:noAutofit/>
      </a:bodyPr>
      <a:lstStyle>
        <a:defPPr marL="0" marR="0" indent="0" algn="l" defTabSz="914400" rtl="0" eaLnBrk="1" fontAlgn="base" latinLnBrk="0" hangingPunct="1">
          <a:lnSpc>
            <a:spcPct val="95000"/>
          </a:lnSpc>
          <a:spcBef>
            <a:spcPct val="0"/>
          </a:spcBef>
          <a:spcAft>
            <a:spcPct val="0"/>
          </a:spcAft>
          <a:buClrTx/>
          <a:buSzTx/>
          <a:buFont typeface="AU Passata" pitchFamily="34" charset="0"/>
          <a:buNone/>
          <a:tabLst/>
          <a:defRPr kumimoji="0" sz="1600" b="0" i="0" u="none" strike="noStrike" cap="none" normalizeH="0" baseline="0" dirty="0" err="1">
            <a:ln>
              <a:noFill/>
            </a:ln>
            <a:solidFill>
              <a:schemeClr val="bg1"/>
            </a:solidFill>
            <a:effectLst/>
            <a:latin typeface="AU Passata" pitchFamily="34" charset="0"/>
          </a:defRPr>
        </a:defPPr>
      </a:lstStyle>
    </a:spDef>
    <a:lnDef>
      <a:spPr bwMode="auto">
        <a:xfrm>
          <a:off x="0" y="0"/>
          <a:ext cx="1" cy="1"/>
        </a:xfrm>
        <a:custGeom>
          <a:avLst/>
          <a:gdLst/>
          <a:ahLst/>
          <a:cxnLst/>
          <a:rect l="0" t="0" r="0" b="0"/>
          <a:pathLst/>
        </a:custGeom>
        <a:solidFill>
          <a:schemeClr val="accent2"/>
        </a:solidFill>
        <a:ln w="1778" cap="flat" cmpd="sng" algn="ctr">
          <a:solidFill>
            <a:schemeClr val="accent2"/>
          </a:solid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l" defTabSz="914400" rtl="0" eaLnBrk="1" fontAlgn="base" latinLnBrk="0" hangingPunct="1">
          <a:lnSpc>
            <a:spcPts val="3600"/>
          </a:lnSpc>
          <a:spcBef>
            <a:spcPct val="0"/>
          </a:spcBef>
          <a:spcAft>
            <a:spcPct val="0"/>
          </a:spcAft>
          <a:buClrTx/>
          <a:buSzTx/>
          <a:buFont typeface="AU Passata" pitchFamily="34" charset="0"/>
          <a:buNone/>
          <a:tabLst/>
          <a:defRPr kumimoji="0" lang="en-US" sz="3600" b="0" i="0" u="none" strike="noStrike" cap="none" normalizeH="0" baseline="0">
            <a:ln>
              <a:noFill/>
            </a:ln>
            <a:solidFill>
              <a:schemeClr val="tx1"/>
            </a:solidFill>
            <a:effectLst/>
            <a:latin typeface="AU Passata" pitchFamily="34" charset="0"/>
          </a:defRPr>
        </a:defPPr>
      </a:lstStyle>
    </a:lnDef>
    <a:txDef>
      <a:spPr>
        <a:noFill/>
      </a:spPr>
      <a:bodyPr wrap="square" lIns="0" tIns="0" rIns="0" bIns="0" rtlCol="0">
        <a:spAutoFit/>
      </a:bodyPr>
      <a:lstStyle>
        <a:defPPr>
          <a:lnSpc>
            <a:spcPct val="95000"/>
          </a:lnSpc>
          <a:defRPr sz="1600" dirty="0">
            <a:latin typeface="+mn-lt"/>
          </a:defRPr>
        </a:defPPr>
      </a:lstStyle>
    </a:txDef>
  </a:objectDefaults>
  <a:extraClrSchemeLst/>
  <a:extLst>
    <a:ext uri="{05A4C25C-085E-4340-85A3-A5531E510DB2}">
      <thm15:themeFamily xmlns:thm15="http://schemas.microsoft.com/office/thememl/2012/main" name="AU PowerPoint Template 16-9.potx" id="{7A6F7BDC-B87C-43B1-A03F-8FC29EB8E4AA}" vid="{0342C178-0357-4DD1-B9D7-A15D067ACA9C}"/>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389</Words>
  <Application>Microsoft Macintosh PowerPoint</Application>
  <PresentationFormat>Brugerdefineret</PresentationFormat>
  <Paragraphs>48</Paragraphs>
  <Slides>6</Slides>
  <Notes>2</Notes>
  <HiddenSlides>0</HiddenSlides>
  <MMClips>0</MMClips>
  <ScaleCrop>false</ScaleCrop>
  <HeadingPairs>
    <vt:vector size="6" baseType="variant">
      <vt:variant>
        <vt:lpstr>Benyttede skrifttyper</vt:lpstr>
      </vt:variant>
      <vt:variant>
        <vt:i4>8</vt:i4>
      </vt:variant>
      <vt:variant>
        <vt:lpstr>Tema</vt:lpstr>
      </vt:variant>
      <vt:variant>
        <vt:i4>1</vt:i4>
      </vt:variant>
      <vt:variant>
        <vt:lpstr>Slidetitler</vt:lpstr>
      </vt:variant>
      <vt:variant>
        <vt:i4>6</vt:i4>
      </vt:variant>
    </vt:vector>
  </HeadingPairs>
  <TitlesOfParts>
    <vt:vector size="15" baseType="lpstr">
      <vt:lpstr>AU Passata Light</vt:lpstr>
      <vt:lpstr>Söhne</vt:lpstr>
      <vt:lpstr>Georgia</vt:lpstr>
      <vt:lpstr>Arial</vt:lpstr>
      <vt:lpstr>AU Peto</vt:lpstr>
      <vt:lpstr>Wingdings 3</vt:lpstr>
      <vt:lpstr>Calibri</vt:lpstr>
      <vt:lpstr>AU Passata</vt:lpstr>
      <vt:lpstr>AU 16:9</vt:lpstr>
      <vt:lpstr>Elektricitet priser</vt:lpstr>
      <vt:lpstr>PowerPoint-præsentation</vt:lpstr>
      <vt:lpstr>Data</vt:lpstr>
      <vt:lpstr>SEasonality</vt:lpstr>
      <vt:lpstr>Outliers</vt:lpstr>
      <vt:lpstr>Hvor er vi på vej hen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modified xsi:type="dcterms:W3CDTF">2023-02-27T10:09:27Z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luginDependencies_0">
    <vt:lpwstr>{"635926855539746206:636045261152541358":[{"dependencyType":"DataSource","dependencyId":":","dependencyVersion":null},{"dependencyType":"DataSource","dependencyId":":","dependencyVersion":null},{"dependencyType":"DataSource","dependencyId":":","dependency</vt:lpwstr>
  </property>
  <property fmtid="{D5CDD505-2E9C-101B-9397-08002B2CF9AE}" pid="3" name="PluginDependencies_1">
    <vt:lpwstr>Version":null},{"dependencyType":"DataSource","dependencyId":":","dependencyVersion":null},{"dependencyType":"DataSource","dependencyId":":","dependencyVersion":null},{"dependencyType":"DataSource","dependencyId":":","dependencyVersion":null},{"dependency</vt:lpwstr>
  </property>
  <property fmtid="{D5CDD505-2E9C-101B-9397-08002B2CF9AE}" pid="4" name="PluginDependencies_2">
    <vt:lpwstr>Type":"DataSource","dependencyId":":","dependencyVersion":null},{"dependencyType":"DataSource","dependencyId":":","dependencyVersion":null},{"dependencyType":"DataSource","dependencyId":":","dependencyVersion":null},{"dependencyType":"DataSource","depende</vt:lpwstr>
  </property>
  <property fmtid="{D5CDD505-2E9C-101B-9397-08002B2CF9AE}" pid="5" name="PluginDependencies_3">
    <vt:lpwstr>ncyId":":","dependencyVersion":null},{"dependencyType":"DataSource","dependencyId":":","dependencyVersion":null},{"dependencyType":"DataSource","dependencyId":":","dependencyVersion":null},{"dependencyType":"DataSource","dependencyId":":","dependencyVersi</vt:lpwstr>
  </property>
  <property fmtid="{D5CDD505-2E9C-101B-9397-08002B2CF9AE}" pid="6" name="PluginDependencies_4">
    <vt:lpwstr>on":null},{"dependencyType":"DataSource","dependencyId":":","dependencyVersion":null},{"dependencyType":"DataSource","dependencyId":":","dependencyVersion":null},{"dependencyType":"DataSource","dependencyId":":","dependencyVersion":null},{"dependencyType"</vt:lpwstr>
  </property>
  <property fmtid="{D5CDD505-2E9C-101B-9397-08002B2CF9AE}" pid="7" name="PluginDependencies_5">
    <vt:lpwstr>:"DataSource","dependencyId":":","dependencyVersion":null},{"dependencyType":"DataSource","dependencyId":":","dependencyVersion":null},{"dependencyType":"DataSource","dependencyId":":","dependencyVersion":null},{"dependencyType":"DataSource","dependencyId</vt:lpwstr>
  </property>
  <property fmtid="{D5CDD505-2E9C-101B-9397-08002B2CF9AE}" pid="8" name="PluginDependencies_6">
    <vt:lpwstr>":":","dependencyVersion":null},{"dependencyType":"DataSource","dependencyId":":","dependencyVersion":null},{"dependencyType":"DataSource","dependencyId":":","dependencyVersion":null},{"dependencyType":"DataSource","dependencyId":":","dependencyVersion":n</vt:lpwstr>
  </property>
  <property fmtid="{D5CDD505-2E9C-101B-9397-08002B2CF9AE}" pid="9" name="PluginDependencies_7">
    <vt:lpwstr>ull},{"dependencyType":"DataSource","dependencyId":":","dependencyVersion":null},{"dependencyType":"DataSource","dependencyId":":","dependencyVersion":null},{"dependencyType":"DataSource","dependencyId":":","dependencyVersion":null},{"dependencyType":"Dat</vt:lpwstr>
  </property>
  <property fmtid="{D5CDD505-2E9C-101B-9397-08002B2CF9AE}" pid="10" name="PluginDependencies_8">
    <vt:lpwstr>aSource","dependencyId":":","dependencyVersion":null},{"dependencyType":"DataSource","dependencyId":":","dependencyVersion":null},{"dependencyType":"DataSource","dependencyId":":","dependencyVersion":null},{"dependencyType":"DataSource","dependencyId":":"</vt:lpwstr>
  </property>
  <property fmtid="{D5CDD505-2E9C-101B-9397-08002B2CF9AE}" pid="11" name="PluginDependencies_9">
    <vt:lpwstr>,"dependencyVersion":null},{"dependencyType":"DataSource","dependencyId":":","dependencyVersion":null},{"dependencyType":"DataSource","dependencyId":":","dependencyVersion":null},{"dependencyType":"DataSource","dependencyId":":","dependencyVersion":null},</vt:lpwstr>
  </property>
  <property fmtid="{D5CDD505-2E9C-101B-9397-08002B2CF9AE}" pid="12" name="PluginDependencies_10">
    <vt:lpwstr>{"dependencyType":"DataSource","dependencyId":":","dependencyVersion":null},{"dependencyType":"DataSource","dependencyId":":","dependencyVersion":null},{"dependencyType":"DataSource","dependencyId":":","dependencyVersion":null},{"dependencyType":"DataSour</vt:lpwstr>
  </property>
  <property fmtid="{D5CDD505-2E9C-101B-9397-08002B2CF9AE}" pid="13" name="PluginDependencies_11">
    <vt:lpwstr>ce","dependencyId":":","dependencyVersion":null},{"dependencyType":"DataSource","dependencyId":":","dependencyVersion":null},{"dependencyType":"DataSource","dependencyId":":","dependencyVersion":null},{"dependencyType":"DataSource","dependencyId":":","dep</vt:lpwstr>
  </property>
  <property fmtid="{D5CDD505-2E9C-101B-9397-08002B2CF9AE}" pid="14" name="PluginDependencies_12">
    <vt:lpwstr>endencyVersion":null},{"dependencyType":"DataSource","dependencyId":":","dependencyVersion":null},{"dependencyType":"DataSource","dependencyId":":","dependencyVersion":null},{"dependencyType":"DataSource","dependencyId":":","dependencyVersion":null},{"dep</vt:lpwstr>
  </property>
  <property fmtid="{D5CDD505-2E9C-101B-9397-08002B2CF9AE}" pid="15" name="PluginDependencies_13">
    <vt:lpwstr>endencyType":"DataSource","dependencyId":":","dependencyVersion":null},{"dependencyType":"DataSource","dependencyId":":","dependencyVersion":null},{"dependencyType":"DataSource","dependencyId":":","dependencyVersion":null},{"dependencyType":"DataSource","</vt:lpwstr>
  </property>
  <property fmtid="{D5CDD505-2E9C-101B-9397-08002B2CF9AE}" pid="16" name="PluginDependencies_14">
    <vt:lpwstr>dependencyId":":","dependencyVersion":null},{"dependencyType":"DataSource","dependencyId":":","dependencyVersion":null},{"dependencyType":"DataSource","dependencyId":":","dependencyVersion":null},{"dependencyType":"DataSource","dependencyId":":","dependen</vt:lpwstr>
  </property>
  <property fmtid="{D5CDD505-2E9C-101B-9397-08002B2CF9AE}" pid="17" name="PluginDependencies_15">
    <vt:lpwstr>cyVersion":null},{"dependencyType":"DataSource","dependencyId":":","dependencyVersion":null},{"dependencyType":"DataSource","dependencyId":":","dependencyVersion":null},{"dependencyType":"DataSource","dependencyId":":","dependencyVersion":null},{"dependen</vt:lpwstr>
  </property>
  <property fmtid="{D5CDD505-2E9C-101B-9397-08002B2CF9AE}" pid="18" name="PluginDependencies_16">
    <vt:lpwstr>cyType":"DataSource","dependencyId":":","dependencyVersion":null},{"dependencyType":"DataSource","dependencyId":":","dependencyVersion":null},{"dependencyType":"DataSource","dependencyId":":","dependencyVersion":null},{"dependencyType":"DataSource","depen</vt:lpwstr>
  </property>
  <property fmtid="{D5CDD505-2E9C-101B-9397-08002B2CF9AE}" pid="19" name="PluginDependencies_17">
    <vt:lpwstr>dencyId":":","dependencyVersion":null},{"dependencyType":"DataSource","dependencyId":":","dependencyVersion":null},{"dependencyType":"DataSource","dependencyId":":","dependencyVersion":null},{"dependencyType":"DataSource","dependencyId":":","dependencyVer</vt:lpwstr>
  </property>
  <property fmtid="{D5CDD505-2E9C-101B-9397-08002B2CF9AE}" pid="20" name="PluginDependencies_18">
    <vt:lpwstr>sion":null},{"dependencyType":"DataSource","dependencyId":":","dependencyVersion":null},{"dependencyType":"DataSource","dependencyId":":","dependencyVersion":null},{"dependencyType":"DataSource","dependencyId":":","dependencyVersion":null},{"dependencyTyp</vt:lpwstr>
  </property>
  <property fmtid="{D5CDD505-2E9C-101B-9397-08002B2CF9AE}" pid="21" name="PluginDependencies_19">
    <vt:lpwstr>e":"DataSource","dependencyId":":","dependencyVersion":null},{"dependencyType":"DataSource","dependencyId":":","dependencyVersion":null},{"dependencyType":"DataSource","dependencyId":":","dependencyVersion":null},{"dependencyType":"DataSource","dependency</vt:lpwstr>
  </property>
  <property fmtid="{D5CDD505-2E9C-101B-9397-08002B2CF9AE}" pid="22" name="PluginDependencies_20">
    <vt:lpwstr>Id":":","dependencyVersion":null},{"dependencyType":"DataSource","dependencyId":":","dependencyVersion":null},{"dependencyType":"DataSource","dependencyId":":","dependencyVersion":null},{"dependencyType":"DataSource","dependencyId":":","dependencyVersion"</vt:lpwstr>
  </property>
  <property fmtid="{D5CDD505-2E9C-101B-9397-08002B2CF9AE}" pid="23" name="PluginDependencies_21">
    <vt:lpwstr>:null},{"dependencyType":"DataSource","dependencyId":":","dependencyVersion":null},{"dependencyType":"DataSource","dependencyId":":","dependencyVersion":null},{"dependencyType":"DataSource","dependencyId":":","dependencyVersion":null},{"dependencyType":"D</vt:lpwstr>
  </property>
  <property fmtid="{D5CDD505-2E9C-101B-9397-08002B2CF9AE}" pid="24" name="PluginDependencies_22">
    <vt:lpwstr>ataSource","dependencyId":":","dependencyVersion":null},{"dependencyType":"DataSource","dependencyId":":","dependencyVersion":null},{"dependencyType":"DataSource","dependencyId":":","dependencyVersion":null},{"dependencyType":"DataSource","dependencyId":"</vt:lpwstr>
  </property>
  <property fmtid="{D5CDD505-2E9C-101B-9397-08002B2CF9AE}" pid="25" name="PluginDependencies_23">
    <vt:lpwstr>:","dependencyVersion":null},{"dependencyType":"DataSource","dependencyId":":","dependencyVersion":null},{"dependencyType":"DataSource","dependencyId":":","dependencyVersion":null},{"dependencyType":"DataSource","dependencyId":":","dependencyVersion":null</vt:lpwstr>
  </property>
  <property fmtid="{D5CDD505-2E9C-101B-9397-08002B2CF9AE}" pid="26" name="PluginDependencies_24">
    <vt:lpwstr>},{"dependencyType":"DataSource","dependencyId":":","dependencyVersion":null},{"dependencyType":"DataSource","dependencyId":":","dependencyVersion":null},{"dependencyType":"DataSource","dependencyId":":","dependencyVersion":null},{"dependencyType":"DataSo</vt:lpwstr>
  </property>
  <property fmtid="{D5CDD505-2E9C-101B-9397-08002B2CF9AE}" pid="27" name="PluginDependencies_25">
    <vt:lpwstr>urce","dependencyId":":","dependencyVersion":null},{"dependencyType":"DataSource","dependencyId":":","dependencyVersion":null},{"dependencyType":"DataSource","dependencyId":":","dependencyVersion":null},{"dependencyType":"DataSource","dependencyId":":","d</vt:lpwstr>
  </property>
  <property fmtid="{D5CDD505-2E9C-101B-9397-08002B2CF9AE}" pid="28" name="PluginDependencies_26">
    <vt:lpwstr>ependencyVersion":null},{"dependencyType":"DataSource","dependencyId":":","dependencyVersion":null},{"dependencyType":"DataSource","dependencyId":":","dependencyVersion":null},{"dependencyType":"DataSource","dependencyId":":","dependencyVersion":null},{"d</vt:lpwstr>
  </property>
  <property fmtid="{D5CDD505-2E9C-101B-9397-08002B2CF9AE}" pid="29" name="PluginDependencies_27">
    <vt:lpwstr>ependencyType":"DataSource","dependencyId":":","dependencyVersion":null},{"dependencyType":"DataSource","dependencyId":":","dependencyVersion":null},{"dependencyType":"DataSource","dependencyId":":","dependencyVersion":null},{"dependencyType":"DataSource"</vt:lpwstr>
  </property>
  <property fmtid="{D5CDD505-2E9C-101B-9397-08002B2CF9AE}" pid="30" name="PluginDependencies_28">
    <vt:lpwstr>,"dependencyId":":","dependencyVersion":null},{"dependencyType":"DataSource","dependencyId":":","dependencyVersion":null},{"dependencyType":"DataSource","dependencyId":":","dependencyVersion":null},{"dependencyType":"DataSource","dependencyId":":","depend</vt:lpwstr>
  </property>
  <property fmtid="{D5CDD505-2E9C-101B-9397-08002B2CF9AE}" pid="31" name="PluginDependencies_29">
    <vt:lpwstr>encyVersion":null},{"dependencyType":"DataSource","dependencyId":":","dependencyVersion":null},{"dependencyType":"DataSource","dependencyId":":","dependencyVersion":null},{"dependencyType":"DataSource","dependencyId":":","dependencyVersion":null},{"depend</vt:lpwstr>
  </property>
  <property fmtid="{D5CDD505-2E9C-101B-9397-08002B2CF9AE}" pid="32" name="PluginDependencies_30">
    <vt:lpwstr>encyType":"DataSource","dependencyId":":","dependencyVersion":null},{"dependencyType":"DataSource","dependencyId":":","dependencyVersion":null},{"dependencyType":"DataSource","dependencyId":":","dependencyVersion":null},{"dependencyType":"DataSource","dep</vt:lpwstr>
  </property>
  <property fmtid="{D5CDD505-2E9C-101B-9397-08002B2CF9AE}" pid="33" name="PluginDependencies_31">
    <vt:lpwstr>endencyId":":","dependencyVersion":null},{"dependencyType":"DataSource","dependencyId":":","dependencyVersion":null},{"dependencyType":"DataSource","dependencyId":":","dependencyVersion":null},{"dependencyType":"DataSource","dependencyId":":","dependencyV</vt:lpwstr>
  </property>
  <property fmtid="{D5CDD505-2E9C-101B-9397-08002B2CF9AE}" pid="34" name="PluginDependencies_32">
    <vt:lpwstr>ersion":null},{"dependencyType":"DataSource","dependencyId":":","dependencyVersion":null},{"dependencyType":"DataSource","dependencyId":":","dependencyVersion":null},{"dependencyType":"DataSource","dependencyId":":","dependencyVersion":null},{"dependencyT</vt:lpwstr>
  </property>
  <property fmtid="{D5CDD505-2E9C-101B-9397-08002B2CF9AE}" pid="35" name="PluginDependencies_33">
    <vt:lpwstr>ype":"DataSource","dependencyId":":","dependencyVersion":null},{"dependencyType":"DataSource","dependencyId":":","dependencyVersion":null},{"dependencyType":"DataSource","dependencyId":":","dependencyVersion":null},{"dependencyType":"DataSource","dependen</vt:lpwstr>
  </property>
  <property fmtid="{D5CDD505-2E9C-101B-9397-08002B2CF9AE}" pid="36" name="PluginDependencies_34">
    <vt:lpwstr>cyId":":","dependencyVersion":null},{"dependencyType":"DataSource","dependencyId":":","dependencyVersion":null},{"dependencyType":"DataSource","dependencyId":":","dependencyVersion":null},{"dependencyType":"DataSource","dependencyId":":","dependencyVersio</vt:lpwstr>
  </property>
  <property fmtid="{D5CDD505-2E9C-101B-9397-08002B2CF9AE}" pid="37" name="PluginDependencies_35">
    <vt:lpwstr>n":null},{"dependencyType":"DataSource","dependencyId":":","dependencyVersion":null},{"dependencyType":"DataSource","dependencyId":":","dependencyVersion":null},{"dependencyType":"DataSource","dependencyId":":","dependencyVersion":null},{"dependencyType":</vt:lpwstr>
  </property>
  <property fmtid="{D5CDD505-2E9C-101B-9397-08002B2CF9AE}" pid="38" name="PluginDependencies_36">
    <vt:lpwstr>"DataSource","dependencyId":":","dependencyVersion":null},{"dependencyType":"DataSource","dependencyId":":","dependencyVersion":null},{"dependencyType":"DataSource","dependencyId":":","dependencyVersion":null},{"dependencyType":"DataSource","dependencyId"</vt:lpwstr>
  </property>
  <property fmtid="{D5CDD505-2E9C-101B-9397-08002B2CF9AE}" pid="39" name="PluginDependencies_37">
    <vt:lpwstr>:":","dependencyVersion":null},{"dependencyType":"DataSource","dependencyId":":","dependencyVersion":null},{"dependencyType":"DataSource","dependencyId":":","dependencyVersion":null},{"dependencyType":"DataSource","dependencyId":":","dependencyVersion":nu</vt:lpwstr>
  </property>
  <property fmtid="{D5CDD505-2E9C-101B-9397-08002B2CF9AE}" pid="40" name="PluginDependencies_38">
    <vt:lpwstr>ll},{"dependencyType":"DataSource","dependencyId":":","dependencyVersion":null},{"dependencyType":"DataSource","dependencyId":":","dependencyVersion":null},{"dependencyType":"DataSource","dependencyId":":","dependencyVersion":null},{"dependencyType":"Data</vt:lpwstr>
  </property>
  <property fmtid="{D5CDD505-2E9C-101B-9397-08002B2CF9AE}" pid="41" name="PluginDependencies_39">
    <vt:lpwstr>Source","dependencyId":":","dependencyVersion":null},{"dependencyType":"DataSource","dependencyId":":","dependencyVersion":null},{"dependencyType":"DataSource","dependencyId":":","dependencyVersion":null},{"dependencyType":"DataSource","dependencyId":":",</vt:lpwstr>
  </property>
  <property fmtid="{D5CDD505-2E9C-101B-9397-08002B2CF9AE}" pid="42" name="PluginDependencies_40">
    <vt:lpwstr>"dependencyVersion":null},{"dependencyType":"DataSource","dependencyId":":","dependencyVersion":null},{"dependencyType":"DataSource","dependencyId":":","dependencyVersion":null},{"dependencyType":"DataSource","dependencyId":":","dependencyVersion":null},{</vt:lpwstr>
  </property>
  <property fmtid="{D5CDD505-2E9C-101B-9397-08002B2CF9AE}" pid="43" name="PluginDependencies_41">
    <vt:lpwstr>"dependencyType":"DataSource","dependencyId":":","dependencyVersion":null},{"dependencyType":"DataSource","dependencyId":":","dependencyVersion":null},{"dependencyType":"DataSource","dependencyId":":","dependencyVersion":null},{"dependencyType":"DataSourc</vt:lpwstr>
  </property>
  <property fmtid="{D5CDD505-2E9C-101B-9397-08002B2CF9AE}" pid="44" name="PluginDependencies_42">
    <vt:lpwstr>e","dependencyId":":","dependencyVersion":null},{"dependencyType":"DataSource","dependencyId":":","dependencyVersion":null},{"dependencyType":"DataSource","dependencyId":":","dependencyVersion":null},{"dependencyType":"DataSource","dependencyId":":","depe</vt:lpwstr>
  </property>
  <property fmtid="{D5CDD505-2E9C-101B-9397-08002B2CF9AE}" pid="45" name="PluginDependencies_43">
    <vt:lpwstr>ndencyVersion":null},{"dependencyType":"DataSource","dependencyId":":","dependencyVersion":null},{"dependencyType":"DataSource","dependencyId":":","dependencyVersion":null},{"dependencyType":"DataSource","dependencyId":":","dependencyVersion":null},{"depe</vt:lpwstr>
  </property>
  <property fmtid="{D5CDD505-2E9C-101B-9397-08002B2CF9AE}" pid="46" name="PluginDependencies_44">
    <vt:lpwstr>ndencyType":"DataSource","dependencyId":":","dependencyVersion":null},{"dependencyType":"DataSource","dependencyId":":","dependencyVersion":null},{"dependencyType":"DataSource","dependencyId":":","dependencyVersion":null},{"dependencyType":"DataSource","d</vt:lpwstr>
  </property>
  <property fmtid="{D5CDD505-2E9C-101B-9397-08002B2CF9AE}" pid="47" name="PluginDependencies_45">
    <vt:lpwstr>ependencyId":":","dependencyVersion":null},{"dependencyType":"DataSource","dependencyId":":","dependencyVersion":null},{"dependencyType":"DataSource","dependencyId":":","dependencyVersion":null},{"dependencyType":"DataSource","dependencyId":":","dependenc</vt:lpwstr>
  </property>
  <property fmtid="{D5CDD505-2E9C-101B-9397-08002B2CF9AE}" pid="48" name="PluginDependencies_46">
    <vt:lpwstr>yVersion":null},{"dependencyType":"DataSource","dependencyId":":","dependencyVersion":null},{"dependencyType":"DataSource","dependencyId":":","dependencyVersion":null},{"dependencyType":"DataSource","dependencyId":":","dependencyVersion":null},{"dependenc</vt:lpwstr>
  </property>
  <property fmtid="{D5CDD505-2E9C-101B-9397-08002B2CF9AE}" pid="49" name="PluginDependencies_47">
    <vt:lpwstr>yType":"DataSource","dependencyId":":","dependencyVersion":null},{"dependencyType":"DataSource","dependencyId":":","dependencyVersion":null},{"dependencyType":"DataSource","dependencyId":":","dependencyVersion":null},{"dependencyType":"DataSource","depend</vt:lpwstr>
  </property>
  <property fmtid="{D5CDD505-2E9C-101B-9397-08002B2CF9AE}" pid="50" name="PluginDependencies_48">
    <vt:lpwstr>encyId":":","dependencyVersion":null},{"dependencyType":"DataSource","dependencyId":":","dependencyVersion":null},{"dependencyType":"DataSource","dependencyId":":","dependencyVersion":null},{"dependencyType":"DataSource","dependencyId":":","dependencyVers</vt:lpwstr>
  </property>
  <property fmtid="{D5CDD505-2E9C-101B-9397-08002B2CF9AE}" pid="51" name="PluginDependencies_49">
    <vt:lpwstr>ion":null},{"dependencyType":"DataSource","dependencyId":":","dependencyVersion":null},{"dependencyType":"DataSource","dependencyId":":","dependencyVersion":null},{"dependencyType":"DataSource","dependencyId":":","dependencyVersion":null},{"dependencyType</vt:lpwstr>
  </property>
  <property fmtid="{D5CDD505-2E9C-101B-9397-08002B2CF9AE}" pid="52" name="PluginDependencies_50">
    <vt:lpwstr>":"DataSource","dependencyId":":","dependencyVersion":null},{"dependencyType":"DataSource","dependencyId":":","dependencyVersion":null},{"dependencyType":"DataSource","dependencyId":":","dependencyVersion":null},{"dependencyType":"DataSource","dependencyI</vt:lpwstr>
  </property>
  <property fmtid="{D5CDD505-2E9C-101B-9397-08002B2CF9AE}" pid="53" name="PluginDependencies_51">
    <vt:lpwstr>d":":","dependencyVersion":null},{"dependencyType":"DataSource","dependencyId":":","dependencyVersion":null},{"dependencyType":"DataSource","dependencyId":":","dependencyVersion":null},{"dependencyType":"DataSource","dependencyId":":","dependencyVersion":</vt:lpwstr>
  </property>
  <property fmtid="{D5CDD505-2E9C-101B-9397-08002B2CF9AE}" pid="54" name="PluginDependencies_52">
    <vt:lpwstr>null},{"dependencyType":"DataSource","dependencyId":":","dependencyVersion":null},{"dependencyType":"DataSource","dependencyId":":","dependencyVersion":null},{"dependencyType":"DataSource","dependencyId":":","dependencyVersion":null},{"dependencyType":"Da</vt:lpwstr>
  </property>
  <property fmtid="{D5CDD505-2E9C-101B-9397-08002B2CF9AE}" pid="55" name="PluginDependencies_53">
    <vt:lpwstr>taSource","dependencyId":":","dependencyVersion":null}],"635926855539746206:636045261152541359":[],"635926855539746206:636045261152541360":[],"635926855539746206:636045261152541361":[],"635926855539746206:636045261152541362":[],"635690283596553901:6357565</vt:lpwstr>
  </property>
  <property fmtid="{D5CDD505-2E9C-101B-9397-08002B2CF9AE}" pid="56" name="PluginDependencies_54">
    <vt:lpwstr>74568773657":[]}</vt:lpwstr>
  </property>
  <property fmtid="{D5CDD505-2E9C-101B-9397-08002B2CF9AE}" pid="57" name="CustomerId">
    <vt:lpwstr>auoffice</vt:lpwstr>
  </property>
  <property fmtid="{D5CDD505-2E9C-101B-9397-08002B2CF9AE}" pid="58" name="TemplateId">
    <vt:lpwstr>636196524199658508</vt:lpwstr>
  </property>
  <property fmtid="{D5CDD505-2E9C-101B-9397-08002B2CF9AE}" pid="59" name="UserProfileId">
    <vt:lpwstr>636227543936236380</vt:lpwstr>
  </property>
  <property fmtid="{D5CDD505-2E9C-101B-9397-08002B2CF9AE}" pid="60" name="TemplafyTimeStamp">
    <vt:lpwstr>2017-02-24T14:35:30.3621506Z</vt:lpwstr>
  </property>
  <property fmtid="{D5CDD505-2E9C-101B-9397-08002B2CF9AE}" pid="61" name="OfficeID">
    <vt:lpwstr>2561</vt:lpwstr>
  </property>
  <property fmtid="{D5CDD505-2E9C-101B-9397-08002B2CF9AE}" pid="62" name="colorthemechange">
    <vt:lpwstr>True</vt:lpwstr>
  </property>
</Properties>
</file>