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AB083-207B-BCE2-A8FE-759B45ABE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1264E03-FD30-7B0F-968C-BC2957FC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FEFF85-695B-FAAC-5DCC-46347E64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2863D0-BB07-C4D3-5DF8-752327A5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100C86-9373-5AA7-F5B3-99359F32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2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A0F45-1E7A-640E-61F8-0CDD54FC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E43A86-244F-5CFA-A00F-B0A3459AB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507EB8-1D3E-2B6B-0EFA-0FF1AF7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61B23E-BCF0-8D27-CABF-EFB8B460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E9AE59-EEF7-FC2A-1038-084ABFD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2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1945E90-C48D-42A3-4E13-1D6E4C39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9CD3C92-01E3-33F6-0A70-FDE6CF22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A7F5E2-2465-FA32-892B-0D8176D1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8F8748-D84E-E9AD-4F96-28F52A3A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C5DD97-D918-B71C-B63E-9FC3D9C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819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11D51-B885-937E-05CD-350736F4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DB641F-246C-36A1-D312-2C7C317A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FF49D1-5674-7623-980E-54E65BFF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4E9EA2-1A26-B530-D434-96BDBB91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0F7BC9-18FE-6AAB-E537-426B11A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036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5C6D9-1084-197F-84A7-4792DDA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C07DD4F-243A-0389-614D-0568F57A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D607890-085A-1C6D-242D-8FBFCD8F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817789-A026-CF37-9AAC-4B38FA93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0F7D9E-9CDE-BA87-CA6E-638D27A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639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39ED4-A5B9-50DB-7F4A-4DCCA2C4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4DB76A-D745-4AB9-DD32-319C692D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71904A4-BE73-5576-985B-285F33D8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ABAED81-8D11-5083-EE8E-086D1BAC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CC6B730-208D-2672-3CCC-455D6A5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18476D-7F96-EC3F-E190-E217F98B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54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D8DD-ACE4-E48C-8918-A951EE37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F21DE8-81A6-D7DB-9E5C-FA0F06806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0C1933C-B00D-9542-5871-1C983FA4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DF3E4A1-5CE3-2996-1FBB-53FD5817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A68F0BE-0ECE-9580-5737-F20BD6E5D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30128CC-71D8-296B-83EF-0CD94A50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98F94D-8C64-316F-D66D-F302DDE6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B52C709-4AB4-4A1B-05FB-57FF5CF6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466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EBE32-4058-9911-7FA5-A0064DFD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660B085-D0A9-AA9C-9E3B-597DB6F0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0F93470-C669-6A54-8EA0-30A52382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873F0AA-9918-0844-BAAB-9BE5FB38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212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2750E46-BD06-9632-4C29-9D9C89EF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DFD064B-0369-EDD9-B676-737F8F59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715FBDE-7724-2352-4453-7F1ED342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9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17849-6796-209A-2137-C84A8F7C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9349BB-1FD9-5BD2-4C7E-0548805F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EDFAA4B-751E-A043-9BC4-192F6FF0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31461F4-CB23-5BE9-7C78-AAEA100A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5645864-DA47-52F3-4E91-0C2E6C05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C75E49-5973-C3EA-1227-A3A15D7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62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5E652-CF8E-97DD-9486-1E589D47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113FFFD-B5A3-99E6-AA60-7D6B44AC2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CE8BD20-3518-3DCA-9820-9947DDF5D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3CFFF5-6D9D-2E2D-FE1C-57713A3E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FE573D-9A38-2527-757F-E7EAF464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0D5CCE-3850-4E1A-2D46-5C4FA88E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93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E224D8D-D85C-B524-D348-7B91259F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78C3872-443B-7D96-DC25-C743B9EE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295E7F-62DA-BE99-5D5E-0CF764925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4FDD-3281-F341-88F4-917A87B2AFB8}" type="datetimeFigureOut">
              <a:rPr lang="da-DK" smtClean="0"/>
              <a:t>24.05.2023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8BA2C7-A369-8533-2FAC-BAB234AB4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4D2639-B6CC-BE78-D0A5-AF2F1005F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55BB-9999-DC43-BD0D-335F40621B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68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DFB73-AC0E-865D-5FBF-A7DBC750E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07BC136-81FE-5B70-F607-E59609EC1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1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Skiby Andersen</dc:creator>
  <cp:lastModifiedBy>Andreas Skiby Andersen</cp:lastModifiedBy>
  <cp:revision>1</cp:revision>
  <dcterms:created xsi:type="dcterms:W3CDTF">2023-05-24T09:49:32Z</dcterms:created>
  <dcterms:modified xsi:type="dcterms:W3CDTF">2023-05-24T09:50:46Z</dcterms:modified>
</cp:coreProperties>
</file>