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4" r:id="rId7"/>
    <p:sldId id="260" r:id="rId8"/>
    <p:sldId id="265" r:id="rId9"/>
    <p:sldId id="257" r:id="rId10"/>
    <p:sldId id="261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584C3-4C84-4F7F-93A2-6B0127D34D12}" v="52" dt="2023-05-24T12:17:4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ansen" userId="ad92916056b3865a" providerId="LiveId" clId="{63C584C3-4C84-4F7F-93A2-6B0127D34D12}"/>
    <pc:docChg chg="undo redo custSel addSld modSld sldOrd">
      <pc:chgData name="Andreas Hansen" userId="ad92916056b3865a" providerId="LiveId" clId="{63C584C3-4C84-4F7F-93A2-6B0127D34D12}" dt="2023-05-24T12:18:28.680" v="326" actId="2711"/>
      <pc:docMkLst>
        <pc:docMk/>
      </pc:docMkLst>
      <pc:sldChg chg="addSp delSp modSp mod setBg addAnim delAnim modAnim setClrOvrMap">
        <pc:chgData name="Andreas Hansen" userId="ad92916056b3865a" providerId="LiveId" clId="{63C584C3-4C84-4F7F-93A2-6B0127D34D12}" dt="2023-05-24T12:17:44.808" v="320" actId="404"/>
        <pc:sldMkLst>
          <pc:docMk/>
          <pc:sldMk cId="2139418913" sldId="256"/>
        </pc:sldMkLst>
        <pc:spChg chg="mod">
          <ac:chgData name="Andreas Hansen" userId="ad92916056b3865a" providerId="LiveId" clId="{63C584C3-4C84-4F7F-93A2-6B0127D34D12}" dt="2023-05-24T12:17:44.808" v="320" actId="404"/>
          <ac:spMkLst>
            <pc:docMk/>
            <pc:sldMk cId="2139418913" sldId="256"/>
            <ac:spMk id="2" creationId="{498DFB73-AC0E-865D-5FBF-A7DBC750E279}"/>
          </ac:spMkLst>
        </pc:spChg>
        <pc:spChg chg="mod">
          <ac:chgData name="Andreas Hansen" userId="ad92916056b3865a" providerId="LiveId" clId="{63C584C3-4C84-4F7F-93A2-6B0127D34D12}" dt="2023-05-24T12:17:20.784" v="313" actId="2711"/>
          <ac:spMkLst>
            <pc:docMk/>
            <pc:sldMk cId="2139418913" sldId="256"/>
            <ac:spMk id="3" creationId="{E07BC136-81FE-5B70-F607-E59609EC1F56}"/>
          </ac:spMkLst>
        </pc:spChg>
        <pc:spChg chg="add del">
          <ac:chgData name="Andreas Hansen" userId="ad92916056b3865a" providerId="LiveId" clId="{63C584C3-4C84-4F7F-93A2-6B0127D34D12}" dt="2023-05-24T12:14:17.309" v="173" actId="26606"/>
          <ac:spMkLst>
            <pc:docMk/>
            <pc:sldMk cId="2139418913" sldId="256"/>
            <ac:spMk id="6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8" creationId="{934F1179-B481-4F9E-BCA3-AFB972070F83}"/>
          </ac:spMkLst>
        </pc:spChg>
        <pc:spChg chg="add del">
          <ac:chgData name="Andreas Hansen" userId="ad92916056b3865a" providerId="LiveId" clId="{63C584C3-4C84-4F7F-93A2-6B0127D34D12}" dt="2023-05-24T12:12:56.561" v="129" actId="26606"/>
          <ac:spMkLst>
            <pc:docMk/>
            <pc:sldMk cId="2139418913" sldId="256"/>
            <ac:spMk id="9" creationId="{C1DD1A8A-57D5-4A81-AD04-532B043C5611}"/>
          </ac:spMkLst>
        </pc:spChg>
        <pc:spChg chg="add del">
          <ac:chgData name="Andreas Hansen" userId="ad92916056b3865a" providerId="LiveId" clId="{63C584C3-4C84-4F7F-93A2-6B0127D34D12}" dt="2023-05-24T12:13:05.903" v="136" actId="26606"/>
          <ac:spMkLst>
            <pc:docMk/>
            <pc:sldMk cId="2139418913" sldId="256"/>
            <ac:spMk id="10" creationId="{A3363022-C969-41E9-8EB2-E4C94908C1FA}"/>
          </ac:spMkLst>
        </pc:spChg>
        <pc:spChg chg="add del">
          <ac:chgData name="Andreas Hansen" userId="ad92916056b3865a" providerId="LiveId" clId="{63C584C3-4C84-4F7F-93A2-6B0127D34D12}" dt="2023-05-24T12:12:56.561" v="129" actId="26606"/>
          <ac:spMkLst>
            <pc:docMk/>
            <pc:sldMk cId="2139418913" sldId="256"/>
            <ac:spMk id="11" creationId="{007891EC-4501-44ED-A8C8-B11B6DB767AB}"/>
          </ac:spMkLst>
        </pc:spChg>
        <pc:spChg chg="add del">
          <ac:chgData name="Andreas Hansen" userId="ad92916056b3865a" providerId="LiveId" clId="{63C584C3-4C84-4F7F-93A2-6B0127D34D12}" dt="2023-05-24T12:13:05.903" v="136" actId="26606"/>
          <ac:spMkLst>
            <pc:docMk/>
            <pc:sldMk cId="2139418913" sldId="256"/>
            <ac:spMk id="12" creationId="{8D1AD6B3-BE88-4CEB-BA17-790657CC4729}"/>
          </ac:spMkLst>
        </pc:spChg>
        <pc:spChg chg="add del">
          <ac:chgData name="Andreas Hansen" userId="ad92916056b3865a" providerId="LiveId" clId="{63C584C3-4C84-4F7F-93A2-6B0127D34D12}" dt="2023-05-24T12:12:58.975" v="132" actId="26606"/>
          <ac:spMkLst>
            <pc:docMk/>
            <pc:sldMk cId="2139418913" sldId="256"/>
            <ac:spMk id="13" creationId="{71B2258F-86CA-4D4D-8270-BC05FCDEBFB3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15" creationId="{712D4376-A578-4FF1-94FC-245E7A6A489F}"/>
          </ac:spMkLst>
        </pc:spChg>
        <pc:spChg chg="add del">
          <ac:chgData name="Andreas Hansen" userId="ad92916056b3865a" providerId="LiveId" clId="{63C584C3-4C84-4F7F-93A2-6B0127D34D12}" dt="2023-05-24T12:13:01.049" v="134" actId="26606"/>
          <ac:spMkLst>
            <pc:docMk/>
            <pc:sldMk cId="2139418913" sldId="256"/>
            <ac:spMk id="16" creationId="{7D9D36D6-2AC5-46A1-A849-4C82D5264A3A}"/>
          </ac:spMkLst>
        </pc:spChg>
        <pc:spChg chg="add del">
          <ac:chgData name="Andreas Hansen" userId="ad92916056b3865a" providerId="LiveId" clId="{63C584C3-4C84-4F7F-93A2-6B0127D34D12}" dt="2023-05-24T12:14:17.309" v="173" actId="26606"/>
          <ac:spMkLst>
            <pc:docMk/>
            <pc:sldMk cId="2139418913" sldId="256"/>
            <ac:spMk id="18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21" creationId="{508BEF50-7B1E-49A4-BC19-5F4F1D755E64}"/>
          </ac:spMkLst>
        </pc:spChg>
        <pc:spChg chg="add del">
          <ac:chgData name="Andreas Hansen" userId="ad92916056b3865a" providerId="LiveId" clId="{63C584C3-4C84-4F7F-93A2-6B0127D34D12}" dt="2023-05-24T12:14:19.685" v="176" actId="26606"/>
          <ac:spMkLst>
            <pc:docMk/>
            <pc:sldMk cId="2139418913" sldId="256"/>
            <ac:spMk id="22" creationId="{71B2258F-86CA-4D4D-8270-BC05FCDEBFB3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23" creationId="{827DC2C4-B485-428A-BF4A-472D2967F47F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24" creationId="{EE04B5EB-F158-4507-90DD-BD23620C7CC9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25" creationId="{C39ADB8F-D187-49D7-BDCF-C1B6DC727068}"/>
          </ac:spMkLst>
        </pc:spChg>
        <pc:spChg chg="add del">
          <ac:chgData name="Andreas Hansen" userId="ad92916056b3865a" providerId="LiveId" clId="{63C584C3-4C84-4F7F-93A2-6B0127D34D12}" dt="2023-05-24T12:13:10.762" v="140" actId="26606"/>
          <ac:spMkLst>
            <pc:docMk/>
            <pc:sldMk cId="2139418913" sldId="256"/>
            <ac:spMk id="26" creationId="{A8DB9CD9-59B1-4D73-BC4C-98796A48EF9B}"/>
          </ac:spMkLst>
        </pc:spChg>
        <pc:spChg chg="add del">
          <ac:chgData name="Andreas Hansen" userId="ad92916056b3865a" providerId="LiveId" clId="{63C584C3-4C84-4F7F-93A2-6B0127D34D12}" dt="2023-05-24T12:13:10.762" v="140" actId="26606"/>
          <ac:spMkLst>
            <pc:docMk/>
            <pc:sldMk cId="2139418913" sldId="256"/>
            <ac:spMk id="27" creationId="{8874A6A9-41FF-4E33-AFA8-F9F81436A59E}"/>
          </ac:spMkLst>
        </pc:spChg>
        <pc:spChg chg="add del">
          <ac:chgData name="Andreas Hansen" userId="ad92916056b3865a" providerId="LiveId" clId="{63C584C3-4C84-4F7F-93A2-6B0127D34D12}" dt="2023-05-24T12:14:21.812" v="178" actId="26606"/>
          <ac:spMkLst>
            <pc:docMk/>
            <pc:sldMk cId="2139418913" sldId="256"/>
            <ac:spMk id="31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21.812" v="178" actId="26606"/>
          <ac:spMkLst>
            <pc:docMk/>
            <pc:sldMk cId="2139418913" sldId="256"/>
            <ac:spMk id="33" creationId="{82580482-BA80-420A-8A05-C58E97F26B21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5" creationId="{E91DC736-0EF8-4F87-9146-EBF1D2EE4D3D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7" creationId="{097CD68E-23E3-4007-8847-CD0944C4F7BE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8" creationId="{AF2F604E-43BE-4DC3-B983-E071523364F8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9" creationId="{08C9B587-E65E-4B52-B37C-ABEBB6E87928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40" creationId="{2FB82883-1DC0-4BE1-A607-009095F3355A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1" creationId="{E7F94237-0536-4DB1-8C95-39E355CED94B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2" creationId="{1A3C89F8-0D2F-47FF-B903-151248265F47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4" creationId="{C5CB530E-515E-412C-9DF1-5F8FFBD6F383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5" creationId="{AEA7509D-F04F-40CB-A0B3-EEF16499CC9F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7" creationId="{3FBAD350-5664-4811-A208-657FB882D350}"/>
          </ac:spMkLst>
        </pc:spChg>
        <pc:spChg chg="add del">
          <ac:chgData name="Andreas Hansen" userId="ad92916056b3865a" providerId="LiveId" clId="{63C584C3-4C84-4F7F-93A2-6B0127D34D12}" dt="2023-05-24T12:14:02.527" v="159" actId="26606"/>
          <ac:spMkLst>
            <pc:docMk/>
            <pc:sldMk cId="2139418913" sldId="256"/>
            <ac:spMk id="49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02.527" v="159" actId="26606"/>
          <ac:spMkLst>
            <pc:docMk/>
            <pc:sldMk cId="2139418913" sldId="256"/>
            <ac:spMk id="50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52" creationId="{A3473CF9-37EB-43E7-89EF-D2D1C53D1DAC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53" creationId="{586B4EF9-43BA-4655-A6FF-1D8E21574C95}"/>
          </ac:spMkLst>
        </pc:spChg>
        <pc:spChg chg="add del">
          <ac:chgData name="Andreas Hansen" userId="ad92916056b3865a" providerId="LiveId" clId="{63C584C3-4C84-4F7F-93A2-6B0127D34D12}" dt="2023-05-24T12:14:27.543" v="182" actId="26606"/>
          <ac:spMkLst>
            <pc:docMk/>
            <pc:sldMk cId="2139418913" sldId="256"/>
            <ac:spMk id="55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27.543" v="182" actId="26606"/>
          <ac:spMkLst>
            <pc:docMk/>
            <pc:sldMk cId="2139418913" sldId="256"/>
            <ac:spMk id="57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59" creationId="{6F828D28-8E09-41CC-8229-3070B5467A96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61" creationId="{D5B012D8-7F27-4758-9AC6-C889B154BD73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62" creationId="{4063B759-00FC-46D1-9898-8E8625268FA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4" creationId="{E7F94237-0536-4DB1-8C95-39E355CED94B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5" creationId="{1A3C89F8-0D2F-47FF-B903-151248265F47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7" creationId="{C5CB530E-515E-412C-9DF1-5F8FFBD6F383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8" creationId="{712D4376-A578-4FF1-94FC-245E7A6A489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9" creationId="{AEA7509D-F04F-40CB-A0B3-EEF16499CC9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1" creationId="{508BEF50-7B1E-49A4-BC19-5F4F1D755E64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2" creationId="{3FBAD350-5664-4811-A208-657FB882D350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3" creationId="{C39ADB8F-D187-49D7-BDCF-C1B6DC727068}"/>
          </ac:spMkLst>
        </pc:spChg>
        <pc:spChg chg="add del">
          <ac:chgData name="Andreas Hansen" userId="ad92916056b3865a" providerId="LiveId" clId="{63C584C3-4C84-4F7F-93A2-6B0127D34D12}" dt="2023-05-24T12:14:34.162" v="189" actId="26606"/>
          <ac:spMkLst>
            <pc:docMk/>
            <pc:sldMk cId="2139418913" sldId="256"/>
            <ac:spMk id="75" creationId="{F8446B12-7391-4711-8B31-112A0B896C76}"/>
          </ac:spMkLst>
        </pc:spChg>
        <pc:spChg chg="add del">
          <ac:chgData name="Andreas Hansen" userId="ad92916056b3865a" providerId="LiveId" clId="{63C584C3-4C84-4F7F-93A2-6B0127D34D12}" dt="2023-05-24T12:14:39.923" v="192" actId="26606"/>
          <ac:spMkLst>
            <pc:docMk/>
            <pc:sldMk cId="2139418913" sldId="256"/>
            <ac:spMk id="81" creationId="{798FE0E0-D95D-46EF-A375-475D4DB0ED45}"/>
          </ac:spMkLst>
        </pc:spChg>
        <pc:spChg chg="add del">
          <ac:chgData name="Andreas Hansen" userId="ad92916056b3865a" providerId="LiveId" clId="{63C584C3-4C84-4F7F-93A2-6B0127D34D12}" dt="2023-05-24T12:14:39.923" v="192" actId="26606"/>
          <ac:spMkLst>
            <pc:docMk/>
            <pc:sldMk cId="2139418913" sldId="256"/>
            <ac:spMk id="82" creationId="{2D82A42F-AEBE-4065-9792-036A904D8564}"/>
          </ac:spMkLst>
        </pc:spChg>
        <pc:spChg chg="add del">
          <ac:chgData name="Andreas Hansen" userId="ad92916056b3865a" providerId="LiveId" clId="{63C584C3-4C84-4F7F-93A2-6B0127D34D12}" dt="2023-05-24T12:14:52.045" v="201" actId="26606"/>
          <ac:spMkLst>
            <pc:docMk/>
            <pc:sldMk cId="2139418913" sldId="256"/>
            <ac:spMk id="85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52.045" v="201" actId="26606"/>
          <ac:spMkLst>
            <pc:docMk/>
            <pc:sldMk cId="2139418913" sldId="256"/>
            <ac:spMk id="87" creationId="{82580482-BA80-420A-8A05-C58E97F26B21}"/>
          </ac:spMkLst>
        </pc:spChg>
        <pc:grpChg chg="add del">
          <ac:chgData name="Andreas Hansen" userId="ad92916056b3865a" providerId="LiveId" clId="{63C584C3-4C84-4F7F-93A2-6B0127D34D12}" dt="2023-05-24T12:13:05.903" v="136" actId="26606"/>
          <ac:grpSpMkLst>
            <pc:docMk/>
            <pc:sldMk cId="2139418913" sldId="256"/>
            <ac:grpSpMk id="19" creationId="{89D1390B-7E13-4B4F-9CB2-391063412E54}"/>
          </ac:grpSpMkLst>
        </pc:grpChg>
        <pc:grpChg chg="add del">
          <ac:chgData name="Andreas Hansen" userId="ad92916056b3865a" providerId="LiveId" clId="{63C584C3-4C84-4F7F-93A2-6B0127D34D12}" dt="2023-05-24T12:13:10.762" v="140" actId="26606"/>
          <ac:grpSpMkLst>
            <pc:docMk/>
            <pc:sldMk cId="2139418913" sldId="256"/>
            <ac:grpSpMk id="28" creationId="{721D730E-1F97-4071-B143-B05E6D2599BC}"/>
          </ac:grpSpMkLst>
        </pc:grpChg>
        <pc:grpChg chg="add del">
          <ac:chgData name="Andreas Hansen" userId="ad92916056b3865a" providerId="LiveId" clId="{63C584C3-4C84-4F7F-93A2-6B0127D34D12}" dt="2023-05-24T12:14:34.162" v="189" actId="26606"/>
          <ac:grpSpMkLst>
            <pc:docMk/>
            <pc:sldMk cId="2139418913" sldId="256"/>
            <ac:grpSpMk id="77" creationId="{4252769E-B9F0-4068-A645-5BBEF16E9C28}"/>
          </ac:grpSpMkLst>
        </pc:grpChg>
        <pc:picChg chg="add del">
          <ac:chgData name="Andreas Hansen" userId="ad92916056b3865a" providerId="LiveId" clId="{63C584C3-4C84-4F7F-93A2-6B0127D34D12}" dt="2023-05-24T12:12:56.561" v="129" actId="26606"/>
          <ac:picMkLst>
            <pc:docMk/>
            <pc:sldMk cId="2139418913" sldId="256"/>
            <ac:picMk id="5" creationId="{93B37077-2FA5-5EAE-7085-44383F5BE99E}"/>
          </ac:picMkLst>
        </pc:picChg>
        <pc:picChg chg="add del">
          <ac:chgData name="Andreas Hansen" userId="ad92916056b3865a" providerId="LiveId" clId="{63C584C3-4C84-4F7F-93A2-6B0127D34D12}" dt="2023-05-24T12:13:05.903" v="136" actId="26606"/>
          <ac:picMkLst>
            <pc:docMk/>
            <pc:sldMk cId="2139418913" sldId="256"/>
            <ac:picMk id="7" creationId="{F00A547F-53DC-0CB6-CF43-5F2B195A55AB}"/>
          </ac:picMkLst>
        </pc:picChg>
        <pc:picChg chg="add del">
          <ac:chgData name="Andreas Hansen" userId="ad92916056b3865a" providerId="LiveId" clId="{63C584C3-4C84-4F7F-93A2-6B0127D34D12}" dt="2023-05-24T12:12:58.975" v="132" actId="26606"/>
          <ac:picMkLst>
            <pc:docMk/>
            <pc:sldMk cId="2139418913" sldId="256"/>
            <ac:picMk id="14" creationId="{36D96C7F-DBD3-6D97-B1E8-2B512ED91385}"/>
          </ac:picMkLst>
        </pc:picChg>
        <pc:picChg chg="add del">
          <ac:chgData name="Andreas Hansen" userId="ad92916056b3865a" providerId="LiveId" clId="{63C584C3-4C84-4F7F-93A2-6B0127D34D12}" dt="2023-05-24T12:13:01.049" v="134" actId="26606"/>
          <ac:picMkLst>
            <pc:docMk/>
            <pc:sldMk cId="2139418913" sldId="256"/>
            <ac:picMk id="17" creationId="{32FE0877-2C4F-F898-DAFE-C69279C2FA29}"/>
          </ac:picMkLst>
        </pc:picChg>
        <pc:picChg chg="add del">
          <ac:chgData name="Andreas Hansen" userId="ad92916056b3865a" providerId="LiveId" clId="{63C584C3-4C84-4F7F-93A2-6B0127D34D12}" dt="2023-05-24T12:14:17.309" v="173" actId="26606"/>
          <ac:picMkLst>
            <pc:docMk/>
            <pc:sldMk cId="2139418913" sldId="256"/>
            <ac:picMk id="20" creationId="{4CF77A37-AED9-D215-C34C-6EA2FC5DF8A1}"/>
          </ac:picMkLst>
        </pc:picChg>
        <pc:picChg chg="add del">
          <ac:chgData name="Andreas Hansen" userId="ad92916056b3865a" providerId="LiveId" clId="{63C584C3-4C84-4F7F-93A2-6B0127D34D12}" dt="2023-05-24T12:14:19.685" v="176" actId="26606"/>
          <ac:picMkLst>
            <pc:docMk/>
            <pc:sldMk cId="2139418913" sldId="256"/>
            <ac:picMk id="29" creationId="{B3A0967A-6EE6-9568-029D-FAD09AE33A18}"/>
          </ac:picMkLst>
        </pc:picChg>
        <pc:picChg chg="add del">
          <ac:chgData name="Andreas Hansen" userId="ad92916056b3865a" providerId="LiveId" clId="{63C584C3-4C84-4F7F-93A2-6B0127D34D12}" dt="2023-05-24T12:14:21.812" v="178" actId="26606"/>
          <ac:picMkLst>
            <pc:docMk/>
            <pc:sldMk cId="2139418913" sldId="256"/>
            <ac:picMk id="32" creationId="{0E0ACA5F-5D15-266E-E81F-5DEFF8BA04F6}"/>
          </ac:picMkLst>
        </pc:picChg>
        <pc:picChg chg="add del">
          <ac:chgData name="Andreas Hansen" userId="ad92916056b3865a" providerId="LiveId" clId="{63C584C3-4C84-4F7F-93A2-6B0127D34D12}" dt="2023-05-24T12:13:13.674" v="142" actId="26606"/>
          <ac:picMkLst>
            <pc:docMk/>
            <pc:sldMk cId="2139418913" sldId="256"/>
            <ac:picMk id="36" creationId="{D29C397D-096B-B6FE-D493-8F7AC36FB285}"/>
          </ac:picMkLst>
        </pc:picChg>
        <pc:picChg chg="add del">
          <ac:chgData name="Andreas Hansen" userId="ad92916056b3865a" providerId="LiveId" clId="{63C584C3-4C84-4F7F-93A2-6B0127D34D12}" dt="2023-05-24T12:13:35.564" v="144" actId="26606"/>
          <ac:picMkLst>
            <pc:docMk/>
            <pc:sldMk cId="2139418913" sldId="256"/>
            <ac:picMk id="43" creationId="{73288447-0BD1-8272-FB98-B6C6A888CA85}"/>
          </ac:picMkLst>
        </pc:picChg>
        <pc:picChg chg="add del">
          <ac:chgData name="Andreas Hansen" userId="ad92916056b3865a" providerId="LiveId" clId="{63C584C3-4C84-4F7F-93A2-6B0127D34D12}" dt="2023-05-24T12:14:23.116" v="180" actId="26606"/>
          <ac:picMkLst>
            <pc:docMk/>
            <pc:sldMk cId="2139418913" sldId="256"/>
            <ac:picMk id="48" creationId="{DDF14778-FF38-BD8D-A27C-A2A49D01B616}"/>
          </ac:picMkLst>
        </pc:picChg>
        <pc:picChg chg="add del mod">
          <ac:chgData name="Andreas Hansen" userId="ad92916056b3865a" providerId="LiveId" clId="{63C584C3-4C84-4F7F-93A2-6B0127D34D12}" dt="2023-05-24T12:14:02.527" v="159" actId="26606"/>
          <ac:picMkLst>
            <pc:docMk/>
            <pc:sldMk cId="2139418913" sldId="256"/>
            <ac:picMk id="51" creationId="{23B72A48-821C-F72A-3D9E-6130A8AA7295}"/>
          </ac:picMkLst>
        </pc:picChg>
        <pc:picChg chg="add del">
          <ac:chgData name="Andreas Hansen" userId="ad92916056b3865a" providerId="LiveId" clId="{63C584C3-4C84-4F7F-93A2-6B0127D34D12}" dt="2023-05-24T12:14:27.543" v="182" actId="26606"/>
          <ac:picMkLst>
            <pc:docMk/>
            <pc:sldMk cId="2139418913" sldId="256"/>
            <ac:picMk id="56" creationId="{405D7FED-D98A-ADE8-B85D-6DEF2E217AE6}"/>
          </ac:picMkLst>
        </pc:picChg>
        <pc:picChg chg="add del">
          <ac:chgData name="Andreas Hansen" userId="ad92916056b3865a" providerId="LiveId" clId="{63C584C3-4C84-4F7F-93A2-6B0127D34D12}" dt="2023-05-24T12:14:28.028" v="184" actId="26606"/>
          <ac:picMkLst>
            <pc:docMk/>
            <pc:sldMk cId="2139418913" sldId="256"/>
            <ac:picMk id="60" creationId="{B07A1269-3247-917E-5ED0-BD2EC7052590}"/>
          </ac:picMkLst>
        </pc:picChg>
        <pc:picChg chg="add del">
          <ac:chgData name="Andreas Hansen" userId="ad92916056b3865a" providerId="LiveId" clId="{63C584C3-4C84-4F7F-93A2-6B0127D34D12}" dt="2023-05-24T12:14:32.877" v="187" actId="26606"/>
          <ac:picMkLst>
            <pc:docMk/>
            <pc:sldMk cId="2139418913" sldId="256"/>
            <ac:picMk id="66" creationId="{83B6B0DE-47C8-5D63-4C8A-016EDCCC0881}"/>
          </ac:picMkLst>
        </pc:picChg>
        <pc:picChg chg="add del">
          <ac:chgData name="Andreas Hansen" userId="ad92916056b3865a" providerId="LiveId" clId="{63C584C3-4C84-4F7F-93A2-6B0127D34D12}" dt="2023-05-24T12:14:34.162" v="189" actId="26606"/>
          <ac:picMkLst>
            <pc:docMk/>
            <pc:sldMk cId="2139418913" sldId="256"/>
            <ac:picMk id="76" creationId="{2AACCFC2-0F98-3ADB-BC79-512C0FB9894E}"/>
          </ac:picMkLst>
        </pc:picChg>
        <pc:picChg chg="add del">
          <ac:chgData name="Andreas Hansen" userId="ad92916056b3865a" providerId="LiveId" clId="{63C584C3-4C84-4F7F-93A2-6B0127D34D12}" dt="2023-05-24T12:14:39.923" v="192" actId="26606"/>
          <ac:picMkLst>
            <pc:docMk/>
            <pc:sldMk cId="2139418913" sldId="256"/>
            <ac:picMk id="83" creationId="{09CCCD5B-E8DF-3274-E668-B5A0B5394A64}"/>
          </ac:picMkLst>
        </pc:picChg>
        <pc:picChg chg="add del">
          <ac:chgData name="Andreas Hansen" userId="ad92916056b3865a" providerId="LiveId" clId="{63C584C3-4C84-4F7F-93A2-6B0127D34D12}" dt="2023-05-24T12:14:52.045" v="201" actId="26606"/>
          <ac:picMkLst>
            <pc:docMk/>
            <pc:sldMk cId="2139418913" sldId="256"/>
            <ac:picMk id="86" creationId="{E776CC08-6FFE-BB48-EFFE-A9F783576E49}"/>
          </ac:picMkLst>
        </pc:picChg>
        <pc:cxnChg chg="add del">
          <ac:chgData name="Andreas Hansen" userId="ad92916056b3865a" providerId="LiveId" clId="{63C584C3-4C84-4F7F-93A2-6B0127D34D12}" dt="2023-05-24T12:13:35.564" v="144" actId="26606"/>
          <ac:cxnSpMkLst>
            <pc:docMk/>
            <pc:sldMk cId="2139418913" sldId="256"/>
            <ac:cxnSpMk id="46" creationId="{56020367-4FD5-4596-8E10-C5F095CD8DBF}"/>
          </ac:cxnSpMkLst>
        </pc:cxnChg>
        <pc:cxnChg chg="add del">
          <ac:chgData name="Andreas Hansen" userId="ad92916056b3865a" providerId="LiveId" clId="{63C584C3-4C84-4F7F-93A2-6B0127D34D12}" dt="2023-05-24T12:14:32.877" v="187" actId="26606"/>
          <ac:cxnSpMkLst>
            <pc:docMk/>
            <pc:sldMk cId="2139418913" sldId="256"/>
            <ac:cxnSpMk id="70" creationId="{56020367-4FD5-4596-8E10-C5F095CD8DBF}"/>
          </ac:cxnSpMkLst>
        </pc:cxnChg>
      </pc:sldChg>
      <pc:sldChg chg="addSp delSp modSp new mod setBg">
        <pc:chgData name="Andreas Hansen" userId="ad92916056b3865a" providerId="LiveId" clId="{63C584C3-4C84-4F7F-93A2-6B0127D34D12}" dt="2023-05-24T12:18:22.547" v="325" actId="2711"/>
        <pc:sldMkLst>
          <pc:docMk/>
          <pc:sldMk cId="2506765863" sldId="257"/>
        </pc:sldMkLst>
        <pc:spChg chg="mod">
          <ac:chgData name="Andreas Hansen" userId="ad92916056b3865a" providerId="LiveId" clId="{63C584C3-4C84-4F7F-93A2-6B0127D34D12}" dt="2023-05-24T12:18:22.547" v="325" actId="2711"/>
          <ac:spMkLst>
            <pc:docMk/>
            <pc:sldMk cId="2506765863" sldId="257"/>
            <ac:spMk id="2" creationId="{354B08C9-B480-8EDD-006E-C6D05D653EC7}"/>
          </ac:spMkLst>
        </pc:spChg>
        <pc:spChg chg="add del mod">
          <ac:chgData name="Andreas Hansen" userId="ad92916056b3865a" providerId="LiveId" clId="{63C584C3-4C84-4F7F-93A2-6B0127D34D12}" dt="2023-05-24T12:03:41.903" v="10" actId="14100"/>
          <ac:spMkLst>
            <pc:docMk/>
            <pc:sldMk cId="2506765863" sldId="257"/>
            <ac:spMk id="3" creationId="{DE7E4B27-9145-9B32-E3B9-FD09544CDBF5}"/>
          </ac:spMkLst>
        </pc:spChg>
        <pc:spChg chg="add del">
          <ac:chgData name="Andreas Hansen" userId="ad92916056b3865a" providerId="LiveId" clId="{63C584C3-4C84-4F7F-93A2-6B0127D34D12}" dt="2023-05-24T12:03:27.872" v="7" actId="26606"/>
          <ac:spMkLst>
            <pc:docMk/>
            <pc:sldMk cId="2506765863" sldId="257"/>
            <ac:spMk id="12" creationId="{45D37F4E-DDB4-456B-97E0-9937730A039F}"/>
          </ac:spMkLst>
        </pc:spChg>
        <pc:spChg chg="add del">
          <ac:chgData name="Andreas Hansen" userId="ad92916056b3865a" providerId="LiveId" clId="{63C584C3-4C84-4F7F-93A2-6B0127D34D12}" dt="2023-05-24T12:03:27.872" v="7" actId="26606"/>
          <ac:spMkLst>
            <pc:docMk/>
            <pc:sldMk cId="2506765863" sldId="257"/>
            <ac:spMk id="14" creationId="{B2DD41CD-8F47-4F56-AD12-4E2FF7696987}"/>
          </ac:spMkLst>
        </pc:spChg>
        <pc:picChg chg="add del mod ord">
          <ac:chgData name="Andreas Hansen" userId="ad92916056b3865a" providerId="LiveId" clId="{63C584C3-4C84-4F7F-93A2-6B0127D34D12}" dt="2023-05-24T12:03:18.951" v="3" actId="22"/>
          <ac:picMkLst>
            <pc:docMk/>
            <pc:sldMk cId="2506765863" sldId="257"/>
            <ac:picMk id="5" creationId="{9632B102-2145-CC84-BE41-BBFFF2346F09}"/>
          </ac:picMkLst>
        </pc:picChg>
        <pc:picChg chg="add mod">
          <ac:chgData name="Andreas Hansen" userId="ad92916056b3865a" providerId="LiveId" clId="{63C584C3-4C84-4F7F-93A2-6B0127D34D12}" dt="2023-05-24T12:03:34.847" v="9" actId="14100"/>
          <ac:picMkLst>
            <pc:docMk/>
            <pc:sldMk cId="2506765863" sldId="257"/>
            <ac:picMk id="7" creationId="{6898CD29-2D12-052D-1B05-40F2001DE668}"/>
          </ac:picMkLst>
        </pc:picChg>
      </pc:sldChg>
      <pc:sldChg chg="modSp new mod">
        <pc:chgData name="Andreas Hansen" userId="ad92916056b3865a" providerId="LiveId" clId="{63C584C3-4C84-4F7F-93A2-6B0127D34D12}" dt="2023-05-24T12:18:06.658" v="322" actId="2711"/>
        <pc:sldMkLst>
          <pc:docMk/>
          <pc:sldMk cId="1134538972" sldId="258"/>
        </pc:sldMkLst>
        <pc:spChg chg="mod">
          <ac:chgData name="Andreas Hansen" userId="ad92916056b3865a" providerId="LiveId" clId="{63C584C3-4C84-4F7F-93A2-6B0127D34D12}" dt="2023-05-24T12:18:06.658" v="322" actId="2711"/>
          <ac:spMkLst>
            <pc:docMk/>
            <pc:sldMk cId="1134538972" sldId="258"/>
            <ac:spMk id="2" creationId="{E3F5DDBE-A043-2C0E-AE95-0EBBFDD31BD6}"/>
          </ac:spMkLst>
        </pc:spChg>
      </pc:sldChg>
      <pc:sldChg chg="modSp new mod">
        <pc:chgData name="Andreas Hansen" userId="ad92916056b3865a" providerId="LiveId" clId="{63C584C3-4C84-4F7F-93A2-6B0127D34D12}" dt="2023-05-24T12:18:11.917" v="323" actId="2711"/>
        <pc:sldMkLst>
          <pc:docMk/>
          <pc:sldMk cId="3452730050" sldId="259"/>
        </pc:sldMkLst>
        <pc:spChg chg="mod">
          <ac:chgData name="Andreas Hansen" userId="ad92916056b3865a" providerId="LiveId" clId="{63C584C3-4C84-4F7F-93A2-6B0127D34D12}" dt="2023-05-24T12:18:11.917" v="323" actId="2711"/>
          <ac:spMkLst>
            <pc:docMk/>
            <pc:sldMk cId="3452730050" sldId="259"/>
            <ac:spMk id="2" creationId="{3A4A851F-DC30-7A80-6888-349415862C45}"/>
          </ac:spMkLst>
        </pc:spChg>
      </pc:sldChg>
      <pc:sldChg chg="modSp new mod">
        <pc:chgData name="Andreas Hansen" userId="ad92916056b3865a" providerId="LiveId" clId="{63C584C3-4C84-4F7F-93A2-6B0127D34D12}" dt="2023-05-24T12:18:17.701" v="324" actId="2711"/>
        <pc:sldMkLst>
          <pc:docMk/>
          <pc:sldMk cId="3922123492" sldId="260"/>
        </pc:sldMkLst>
        <pc:spChg chg="mod">
          <ac:chgData name="Andreas Hansen" userId="ad92916056b3865a" providerId="LiveId" clId="{63C584C3-4C84-4F7F-93A2-6B0127D34D12}" dt="2023-05-24T12:18:17.701" v="324" actId="2711"/>
          <ac:spMkLst>
            <pc:docMk/>
            <pc:sldMk cId="3922123492" sldId="260"/>
            <ac:spMk id="2" creationId="{54AC52B9-5604-42AC-F8EB-3521D1EAAFA2}"/>
          </ac:spMkLst>
        </pc:spChg>
      </pc:sldChg>
      <pc:sldChg chg="modSp new mod ord">
        <pc:chgData name="Andreas Hansen" userId="ad92916056b3865a" providerId="LiveId" clId="{63C584C3-4C84-4F7F-93A2-6B0127D34D12}" dt="2023-05-24T12:18:28.680" v="326" actId="2711"/>
        <pc:sldMkLst>
          <pc:docMk/>
          <pc:sldMk cId="2179647145" sldId="261"/>
        </pc:sldMkLst>
        <pc:spChg chg="mod">
          <ac:chgData name="Andreas Hansen" userId="ad92916056b3865a" providerId="LiveId" clId="{63C584C3-4C84-4F7F-93A2-6B0127D34D12}" dt="2023-05-24T12:18:28.680" v="326" actId="2711"/>
          <ac:spMkLst>
            <pc:docMk/>
            <pc:sldMk cId="2179647145" sldId="261"/>
            <ac:spMk id="2" creationId="{FFA66FE6-3D0F-2194-1E89-8E5235D82B73}"/>
          </ac:spMkLst>
        </pc:spChg>
      </pc:sldChg>
      <pc:sldChg chg="modSp new mod ord">
        <pc:chgData name="Andreas Hansen" userId="ad92916056b3865a" providerId="LiveId" clId="{63C584C3-4C84-4F7F-93A2-6B0127D34D12}" dt="2023-05-24T12:17:59.322" v="321" actId="2711"/>
        <pc:sldMkLst>
          <pc:docMk/>
          <pc:sldMk cId="4027126394" sldId="262"/>
        </pc:sldMkLst>
        <pc:spChg chg="mod">
          <ac:chgData name="Andreas Hansen" userId="ad92916056b3865a" providerId="LiveId" clId="{63C584C3-4C84-4F7F-93A2-6B0127D34D12}" dt="2023-05-24T12:17:59.322" v="321" actId="2711"/>
          <ac:spMkLst>
            <pc:docMk/>
            <pc:sldMk cId="4027126394" sldId="262"/>
            <ac:spMk id="2" creationId="{9CBB8D73-A4A4-09E6-E7D5-0BEBDED570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AB083-207B-BCE2-A8FE-759B45ABE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1264E03-FD30-7B0F-968C-BC2957FC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EFF85-695B-FAAC-5DCC-46347E64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2863D0-BB07-C4D3-5DF8-752327A5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100C86-9373-5AA7-F5B3-99359F32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2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A0F45-1E7A-640E-61F8-0CDD54FC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E43A86-244F-5CFA-A00F-B0A3459A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507EB8-1D3E-2B6B-0EFA-0FF1AF7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61B23E-BCF0-8D27-CABF-EFB8B460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E9AE59-EEF7-FC2A-1038-084ABFD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2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1945E90-C48D-42A3-4E13-1D6E4C39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CD3C92-01E3-33F6-0A70-FDE6CF22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A7F5E2-2465-FA32-892B-0D8176D1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8F8748-D84E-E9AD-4F96-28F52A3A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C5DD97-D918-B71C-B63E-9FC3D9C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19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11D51-B885-937E-05CD-350736F4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DB641F-246C-36A1-D312-2C7C317A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FF49D1-5674-7623-980E-54E65BFF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4E9EA2-1A26-B530-D434-96BDBB91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0F7BC9-18FE-6AAB-E537-426B11A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03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5C6D9-1084-197F-84A7-4792DDA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C07DD4F-243A-0389-614D-0568F57A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607890-085A-1C6D-242D-8FBFCD8F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817789-A026-CF37-9AAC-4B38FA9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0F7D9E-9CDE-BA87-CA6E-638D27A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3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39ED4-A5B9-50DB-7F4A-4DCCA2C4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4DB76A-D745-4AB9-DD32-319C692D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71904A4-BE73-5576-985B-285F33D8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BAED81-8D11-5083-EE8E-086D1BAC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C6B730-208D-2672-3CCC-455D6A5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18476D-7F96-EC3F-E190-E217F98B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54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D8DD-ACE4-E48C-8918-A951EE37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F21DE8-81A6-D7DB-9E5C-FA0F0680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0C1933C-B00D-9542-5871-1C983FA4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DF3E4A1-5CE3-2996-1FBB-53FD5817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A68F0BE-0ECE-9580-5737-F20BD6E5D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30128CC-71D8-296B-83EF-0CD94A50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98F94D-8C64-316F-D66D-F302DDE6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B52C709-4AB4-4A1B-05FB-57FF5CF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466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EBE32-4058-9911-7FA5-A0064DFD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660B085-D0A9-AA9C-9E3B-597DB6F0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F93470-C669-6A54-8EA0-30A52382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73F0AA-9918-0844-BAAB-9BE5FB3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21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2750E46-BD06-9632-4C29-9D9C89EF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DFD064B-0369-EDD9-B676-737F8F59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715FBDE-7724-2352-4453-7F1ED342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17849-6796-209A-2137-C84A8F7C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9349BB-1FD9-5BD2-4C7E-0548805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DFAA4B-751E-A043-9BC4-192F6FF0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1461F4-CB23-5BE9-7C78-AAEA100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5645864-DA47-52F3-4E91-0C2E6C05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C75E49-5973-C3EA-1227-A3A15D7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6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E652-CF8E-97DD-9486-1E589D47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113FFFD-B5A3-99E6-AA60-7D6B44AC2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CE8BD20-3518-3DCA-9820-9947DDF5D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3CFFF5-6D9D-2E2D-FE1C-57713A3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FE573D-9A38-2527-757F-E7EAF464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0D5CCE-3850-4E1A-2D46-5C4FA88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93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E224D8D-D85C-B524-D348-7B91259F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78C3872-443B-7D96-DC25-C743B9EE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295E7F-62DA-BE99-5D5E-0CF76492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8BA2C7-A369-8533-2FAC-BAB234AB4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4D2639-B6CC-BE78-D0A5-AF2F1005F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8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8DFB73-AC0E-865D-5FBF-A7DBC750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274" y="640080"/>
            <a:ext cx="5731876" cy="3566160"/>
          </a:xfrm>
        </p:spPr>
        <p:txBody>
          <a:bodyPr anchor="b">
            <a:normAutofit/>
          </a:bodyPr>
          <a:lstStyle/>
          <a:p>
            <a:pPr algn="l"/>
            <a:r>
              <a:rPr lang="da-DK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da-D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 volatile danske elpriser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07BC136-81FE-5B70-F607-E59609EC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274" y="4630582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Skiby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Andersen 202107332</a:t>
            </a:r>
          </a:p>
          <a:p>
            <a:pPr algn="l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Hyldegaard Hansen 202106123</a:t>
            </a:r>
          </a:p>
        </p:txBody>
      </p:sp>
      <p:pic>
        <p:nvPicPr>
          <p:cNvPr id="86" name="Picture 4" descr="Photo of a group of turbines on lush green mountains">
            <a:extLst>
              <a:ext uri="{FF2B5EF4-FFF2-40B4-BE49-F238E27FC236}">
                <a16:creationId xmlns:a16="http://schemas.microsoft.com/office/drawing/2014/main" id="{E776CC08-6FFE-BB48-EFFE-A9F783576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6" r="21307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7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66FE6-3D0F-2194-1E89-8E5235D8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Resultater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12E695C-EF65-892B-DCDB-8EA3A7AE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31" y="4130426"/>
            <a:ext cx="5400000" cy="227812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4C04E62-BC21-D684-2F6F-E16D6AB4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1" y="1316225"/>
            <a:ext cx="4321421" cy="5094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1EEC4C6-F335-F7D3-EA48-65045EB7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31" y="1316226"/>
            <a:ext cx="4320000" cy="23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4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8D73-A4A4-09E6-E7D5-0BEBDED5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Introduktion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1EC76DB-91D6-CDED-AD46-0D1E17F55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497D76B-97F6-A9EC-C74D-ED60AB46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147779"/>
            <a:ext cx="5040000" cy="3065567"/>
          </a:xfrm>
          <a:prstGeom prst="rect">
            <a:avLst/>
          </a:prstGeom>
        </p:spPr>
      </p:pic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C0BD528E-84B4-073E-B75A-E2082D1AD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157" y="2029324"/>
            <a:ext cx="5040000" cy="30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2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5DDBE-A043-2C0E-AE95-0EBBFDD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3542FC-CB38-3E33-94ED-57A27D34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www.energidataservice.dk JSON filer</a:t>
            </a:r>
          </a:p>
          <a:p>
            <a:r>
              <a:rPr lang="da-DK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Tjekket datatyper, lavet NA værdier, homogeniseret enheder</a:t>
            </a:r>
          </a:p>
          <a:p>
            <a:r>
              <a:rPr lang="da-DK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a-DK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droppet nogle kolonner med NA-værdier</a:t>
            </a:r>
          </a:p>
          <a:p>
            <a:r>
              <a:rPr lang="da-DK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få observationer i </a:t>
            </a:r>
            <a:r>
              <a:rPr lang="da-DK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endParaRPr lang="da-DK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a-DK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mangler 3 observationer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3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ECF88-4F46-89F8-31D9-9485CDFD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Stationaritet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7FB24D-B2ED-7B6A-BA11-FDACF7E8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for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kovarians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stationaritet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Middelværdi, varians og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kovarians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uafhængig af tid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 og KPSS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Log, trend,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difference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5EDE44F-4751-F545-FBCC-2E055465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695" y="1797493"/>
            <a:ext cx="3111500" cy="6731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36B9086-0142-4C3B-1CF0-D991C319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745" y="2965450"/>
            <a:ext cx="1409700" cy="9271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B5F5B2CA-7035-03F4-7936-1DFD3D690806}"/>
              </a:ext>
            </a:extLst>
          </p:cNvPr>
          <p:cNvSpPr txBox="1"/>
          <p:nvPr/>
        </p:nvSpPr>
        <p:spPr>
          <a:xfrm>
            <a:off x="6571514" y="1949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89BCF93-89D6-11C8-3640-308A674DB091}"/>
              </a:ext>
            </a:extLst>
          </p:cNvPr>
          <p:cNvSpPr txBox="1"/>
          <p:nvPr/>
        </p:nvSpPr>
        <p:spPr>
          <a:xfrm>
            <a:off x="6571514" y="32443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KPSS</a:t>
            </a:r>
          </a:p>
        </p:txBody>
      </p:sp>
    </p:spTree>
    <p:extLst>
      <p:ext uri="{BB962C8B-B14F-4D97-AF65-F5344CB8AC3E}">
        <p14:creationId xmlns:p14="http://schemas.microsoft.com/office/powerpoint/2010/main" val="306823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A851F-DC30-7A80-6888-34941586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1A943DA-AE62-BBF8-6C8B-098C1D15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7" y="3768865"/>
            <a:ext cx="3600000" cy="249318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4A1A2F8-E48B-94B0-3508-E47A7B7B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3808438"/>
            <a:ext cx="3600000" cy="247924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3C3F5B6-FAB6-6E1D-45DD-3F9354C25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563" y="3808438"/>
            <a:ext cx="3600000" cy="2558631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6123020F-900C-7404-5892-AB06C2B989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54"/>
          <a:stretch/>
        </p:blipFill>
        <p:spPr>
          <a:xfrm>
            <a:off x="563079" y="1322651"/>
            <a:ext cx="3600000" cy="2502113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052E839D-5684-E266-809E-15CBBD940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679" y="1397459"/>
            <a:ext cx="3600000" cy="243779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3E4338A-AEFE-8044-C4A6-447205C3F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921" y="1492984"/>
            <a:ext cx="3600000" cy="24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3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FDB9C-4371-B7C4-7507-412F0B86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7363418-CA8D-DED3-574A-D3735EE4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7" y="1435926"/>
            <a:ext cx="3600000" cy="250977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9AA0EC1-D94F-839C-E079-D4D1B25F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2" y="1452520"/>
            <a:ext cx="3600000" cy="249318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1458AC5-F807-ECC7-8FA3-1248ABA6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82" y="3945705"/>
            <a:ext cx="3600000" cy="254717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9CC764A-531E-0653-ACD8-9DB0727A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682" y="4024950"/>
            <a:ext cx="3600000" cy="24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7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C52B9-5604-42AC-F8EB-3521D1EA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84A67A-CB70-0B9F-D586-849001A7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765158" cy="4486275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Fjern/fang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at forbedre prædiktionsevne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Timelig, dagligt, månedligt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45281D3-DECA-675D-8280-A562BFBE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61" y="365125"/>
            <a:ext cx="4320000" cy="3159696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F15DCF76-80E9-4ED1-62BD-44A23452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00" y="3524821"/>
            <a:ext cx="4320000" cy="3168882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EEBB827-472E-6EA0-D204-05F679E30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3" y="3996858"/>
            <a:ext cx="3310270" cy="234090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2175A46-9267-991F-12C9-2FC6C91CF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82" y="4082409"/>
            <a:ext cx="3097617" cy="21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2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3F6A9-4FA6-1EB5-3246-627E0E0C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3DD46F94-7548-806C-5590-E52275EBE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Arima(p, d, q)(P, D, Q)(T)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a-DK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a-DK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a-DK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a-DK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a-DK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a-DK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 timers Day-</a:t>
                </a:r>
                <a:r>
                  <a:rPr lang="da-D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Ahead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forecast med </a:t>
                </a:r>
                <a:r>
                  <a:rPr lang="da-D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window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estimation</a:t>
                </a:r>
              </a:p>
              <a:p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Evalueres over 28 dage</a:t>
                </a:r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3DD46F94-7548-806C-5590-E52275EBE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64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62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B08C9-B480-8EDD-006E-C6D05D6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F8DAFB4-4B65-05BB-4C2D-01577188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1768"/>
          <a:stretch/>
        </p:blipFill>
        <p:spPr>
          <a:xfrm>
            <a:off x="835508" y="1593242"/>
            <a:ext cx="3330682" cy="234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898CD29-2D12-052D-1B05-40F2001D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50" y="1027906"/>
            <a:ext cx="4732350" cy="43513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4D4C4C4-DE6B-110E-277F-CF70A6A74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0" r="1872" b="-469"/>
          <a:stretch/>
        </p:blipFill>
        <p:spPr>
          <a:xfrm>
            <a:off x="838199" y="4088126"/>
            <a:ext cx="3300109" cy="23400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0A395C3-2E6A-4185-9626-533EEFFF13A7}"/>
              </a:ext>
            </a:extLst>
          </p:cNvPr>
          <p:cNvSpPr txBox="1"/>
          <p:nvPr/>
        </p:nvSpPr>
        <p:spPr>
          <a:xfrm>
            <a:off x="838200" y="1407544"/>
            <a:ext cx="33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SARIMA(24, 1, 1)(7, 0, 1)(24) </a:t>
            </a:r>
          </a:p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344.0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A4E6894D-98C4-ECEA-E68E-E371BDB0410F}"/>
              </a:ext>
            </a:extLst>
          </p:cNvPr>
          <p:cNvSpPr txBox="1"/>
          <p:nvPr/>
        </p:nvSpPr>
        <p:spPr>
          <a:xfrm>
            <a:off x="838199" y="3841940"/>
            <a:ext cx="602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SARIMA(24, 1, 1)(7, 0, 1)(24) + weekend + vind + fossil + biomasse + affald + handel</a:t>
            </a:r>
          </a:p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263.9</a:t>
            </a:r>
          </a:p>
        </p:txBody>
      </p:sp>
    </p:spTree>
    <p:extLst>
      <p:ext uri="{BB962C8B-B14F-4D97-AF65-F5344CB8AC3E}">
        <p14:creationId xmlns:p14="http://schemas.microsoft.com/office/powerpoint/2010/main" val="25067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183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Office-tema</vt:lpstr>
      <vt:lpstr>Forecasting af volatile danske elpriser</vt:lpstr>
      <vt:lpstr>Introduktion</vt:lpstr>
      <vt:lpstr>Data Cleaning</vt:lpstr>
      <vt:lpstr>Stationaritet</vt:lpstr>
      <vt:lpstr>Trend</vt:lpstr>
      <vt:lpstr>Trend</vt:lpstr>
      <vt:lpstr>Seasonality</vt:lpstr>
      <vt:lpstr>Forecasting</vt:lpstr>
      <vt:lpstr>Forecasting</vt:lpstr>
      <vt:lpstr>Resultater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Skiby Andersen</dc:creator>
  <cp:lastModifiedBy>Andreas Skiby Andersen</cp:lastModifiedBy>
  <cp:revision>29</cp:revision>
  <dcterms:created xsi:type="dcterms:W3CDTF">2023-05-24T09:49:32Z</dcterms:created>
  <dcterms:modified xsi:type="dcterms:W3CDTF">2023-05-30T09:57:03Z</dcterms:modified>
</cp:coreProperties>
</file>