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57" r:id="rId7"/>
    <p:sldId id="261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584C3-4C84-4F7F-93A2-6B0127D34D12}" v="52" dt="2023-05-24T12:17:44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>
      <p:cViewPr varScale="1">
        <p:scale>
          <a:sx n="104" d="100"/>
          <a:sy n="104" d="100"/>
        </p:scale>
        <p:origin x="2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Hansen" userId="ad92916056b3865a" providerId="LiveId" clId="{63C584C3-4C84-4F7F-93A2-6B0127D34D12}"/>
    <pc:docChg chg="undo redo custSel addSld modSld sldOrd">
      <pc:chgData name="Andreas Hansen" userId="ad92916056b3865a" providerId="LiveId" clId="{63C584C3-4C84-4F7F-93A2-6B0127D34D12}" dt="2023-05-24T12:18:28.680" v="326" actId="2711"/>
      <pc:docMkLst>
        <pc:docMk/>
      </pc:docMkLst>
      <pc:sldChg chg="addSp delSp modSp mod setBg addAnim delAnim modAnim setClrOvrMap">
        <pc:chgData name="Andreas Hansen" userId="ad92916056b3865a" providerId="LiveId" clId="{63C584C3-4C84-4F7F-93A2-6B0127D34D12}" dt="2023-05-24T12:17:44.808" v="320" actId="404"/>
        <pc:sldMkLst>
          <pc:docMk/>
          <pc:sldMk cId="2139418913" sldId="256"/>
        </pc:sldMkLst>
        <pc:spChg chg="mod">
          <ac:chgData name="Andreas Hansen" userId="ad92916056b3865a" providerId="LiveId" clId="{63C584C3-4C84-4F7F-93A2-6B0127D34D12}" dt="2023-05-24T12:17:44.808" v="320" actId="404"/>
          <ac:spMkLst>
            <pc:docMk/>
            <pc:sldMk cId="2139418913" sldId="256"/>
            <ac:spMk id="2" creationId="{498DFB73-AC0E-865D-5FBF-A7DBC750E279}"/>
          </ac:spMkLst>
        </pc:spChg>
        <pc:spChg chg="mod">
          <ac:chgData name="Andreas Hansen" userId="ad92916056b3865a" providerId="LiveId" clId="{63C584C3-4C84-4F7F-93A2-6B0127D34D12}" dt="2023-05-24T12:17:20.784" v="313" actId="2711"/>
          <ac:spMkLst>
            <pc:docMk/>
            <pc:sldMk cId="2139418913" sldId="256"/>
            <ac:spMk id="3" creationId="{E07BC136-81FE-5B70-F607-E59609EC1F56}"/>
          </ac:spMkLst>
        </pc:spChg>
        <pc:spChg chg="add del">
          <ac:chgData name="Andreas Hansen" userId="ad92916056b3865a" providerId="LiveId" clId="{63C584C3-4C84-4F7F-93A2-6B0127D34D12}" dt="2023-05-24T12:14:17.309" v="173" actId="26606"/>
          <ac:spMkLst>
            <pc:docMk/>
            <pc:sldMk cId="2139418913" sldId="256"/>
            <ac:spMk id="6" creationId="{9B7AD9F6-8CE7-4299-8FC6-328F4DCD3FF9}"/>
          </ac:spMkLst>
        </pc:spChg>
        <pc:spChg chg="add del">
          <ac:chgData name="Andreas Hansen" userId="ad92916056b3865a" providerId="LiveId" clId="{63C584C3-4C84-4F7F-93A2-6B0127D34D12}" dt="2023-05-24T12:13:07.682" v="138" actId="26606"/>
          <ac:spMkLst>
            <pc:docMk/>
            <pc:sldMk cId="2139418913" sldId="256"/>
            <ac:spMk id="8" creationId="{934F1179-B481-4F9E-BCA3-AFB972070F83}"/>
          </ac:spMkLst>
        </pc:spChg>
        <pc:spChg chg="add del">
          <ac:chgData name="Andreas Hansen" userId="ad92916056b3865a" providerId="LiveId" clId="{63C584C3-4C84-4F7F-93A2-6B0127D34D12}" dt="2023-05-24T12:12:56.561" v="129" actId="26606"/>
          <ac:spMkLst>
            <pc:docMk/>
            <pc:sldMk cId="2139418913" sldId="256"/>
            <ac:spMk id="9" creationId="{C1DD1A8A-57D5-4A81-AD04-532B043C5611}"/>
          </ac:spMkLst>
        </pc:spChg>
        <pc:spChg chg="add del">
          <ac:chgData name="Andreas Hansen" userId="ad92916056b3865a" providerId="LiveId" clId="{63C584C3-4C84-4F7F-93A2-6B0127D34D12}" dt="2023-05-24T12:13:05.903" v="136" actId="26606"/>
          <ac:spMkLst>
            <pc:docMk/>
            <pc:sldMk cId="2139418913" sldId="256"/>
            <ac:spMk id="10" creationId="{A3363022-C969-41E9-8EB2-E4C94908C1FA}"/>
          </ac:spMkLst>
        </pc:spChg>
        <pc:spChg chg="add del">
          <ac:chgData name="Andreas Hansen" userId="ad92916056b3865a" providerId="LiveId" clId="{63C584C3-4C84-4F7F-93A2-6B0127D34D12}" dt="2023-05-24T12:12:56.561" v="129" actId="26606"/>
          <ac:spMkLst>
            <pc:docMk/>
            <pc:sldMk cId="2139418913" sldId="256"/>
            <ac:spMk id="11" creationId="{007891EC-4501-44ED-A8C8-B11B6DB767AB}"/>
          </ac:spMkLst>
        </pc:spChg>
        <pc:spChg chg="add del">
          <ac:chgData name="Andreas Hansen" userId="ad92916056b3865a" providerId="LiveId" clId="{63C584C3-4C84-4F7F-93A2-6B0127D34D12}" dt="2023-05-24T12:13:05.903" v="136" actId="26606"/>
          <ac:spMkLst>
            <pc:docMk/>
            <pc:sldMk cId="2139418913" sldId="256"/>
            <ac:spMk id="12" creationId="{8D1AD6B3-BE88-4CEB-BA17-790657CC4729}"/>
          </ac:spMkLst>
        </pc:spChg>
        <pc:spChg chg="add del">
          <ac:chgData name="Andreas Hansen" userId="ad92916056b3865a" providerId="LiveId" clId="{63C584C3-4C84-4F7F-93A2-6B0127D34D12}" dt="2023-05-24T12:12:58.975" v="132" actId="26606"/>
          <ac:spMkLst>
            <pc:docMk/>
            <pc:sldMk cId="2139418913" sldId="256"/>
            <ac:spMk id="13" creationId="{71B2258F-86CA-4D4D-8270-BC05FCDEBFB3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15" creationId="{712D4376-A578-4FF1-94FC-245E7A6A489F}"/>
          </ac:spMkLst>
        </pc:spChg>
        <pc:spChg chg="add del">
          <ac:chgData name="Andreas Hansen" userId="ad92916056b3865a" providerId="LiveId" clId="{63C584C3-4C84-4F7F-93A2-6B0127D34D12}" dt="2023-05-24T12:13:01.049" v="134" actId="26606"/>
          <ac:spMkLst>
            <pc:docMk/>
            <pc:sldMk cId="2139418913" sldId="256"/>
            <ac:spMk id="16" creationId="{7D9D36D6-2AC5-46A1-A849-4C82D5264A3A}"/>
          </ac:spMkLst>
        </pc:spChg>
        <pc:spChg chg="add del">
          <ac:chgData name="Andreas Hansen" userId="ad92916056b3865a" providerId="LiveId" clId="{63C584C3-4C84-4F7F-93A2-6B0127D34D12}" dt="2023-05-24T12:14:17.309" v="173" actId="26606"/>
          <ac:spMkLst>
            <pc:docMk/>
            <pc:sldMk cId="2139418913" sldId="256"/>
            <ac:spMk id="18" creationId="{F49775AF-8896-43EE-92C6-83497D6DC56F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21" creationId="{508BEF50-7B1E-49A4-BC19-5F4F1D755E64}"/>
          </ac:spMkLst>
        </pc:spChg>
        <pc:spChg chg="add del">
          <ac:chgData name="Andreas Hansen" userId="ad92916056b3865a" providerId="LiveId" clId="{63C584C3-4C84-4F7F-93A2-6B0127D34D12}" dt="2023-05-24T12:14:19.685" v="176" actId="26606"/>
          <ac:spMkLst>
            <pc:docMk/>
            <pc:sldMk cId="2139418913" sldId="256"/>
            <ac:spMk id="22" creationId="{71B2258F-86CA-4D4D-8270-BC05FCDEBFB3}"/>
          </ac:spMkLst>
        </pc:spChg>
        <pc:spChg chg="add del">
          <ac:chgData name="Andreas Hansen" userId="ad92916056b3865a" providerId="LiveId" clId="{63C584C3-4C84-4F7F-93A2-6B0127D34D12}" dt="2023-05-24T12:13:07.682" v="138" actId="26606"/>
          <ac:spMkLst>
            <pc:docMk/>
            <pc:sldMk cId="2139418913" sldId="256"/>
            <ac:spMk id="23" creationId="{827DC2C4-B485-428A-BF4A-472D2967F47F}"/>
          </ac:spMkLst>
        </pc:spChg>
        <pc:spChg chg="add del">
          <ac:chgData name="Andreas Hansen" userId="ad92916056b3865a" providerId="LiveId" clId="{63C584C3-4C84-4F7F-93A2-6B0127D34D12}" dt="2023-05-24T12:13:07.682" v="138" actId="26606"/>
          <ac:spMkLst>
            <pc:docMk/>
            <pc:sldMk cId="2139418913" sldId="256"/>
            <ac:spMk id="24" creationId="{EE04B5EB-F158-4507-90DD-BD23620C7CC9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25" creationId="{C39ADB8F-D187-49D7-BDCF-C1B6DC727068}"/>
          </ac:spMkLst>
        </pc:spChg>
        <pc:spChg chg="add del">
          <ac:chgData name="Andreas Hansen" userId="ad92916056b3865a" providerId="LiveId" clId="{63C584C3-4C84-4F7F-93A2-6B0127D34D12}" dt="2023-05-24T12:13:10.762" v="140" actId="26606"/>
          <ac:spMkLst>
            <pc:docMk/>
            <pc:sldMk cId="2139418913" sldId="256"/>
            <ac:spMk id="26" creationId="{A8DB9CD9-59B1-4D73-BC4C-98796A48EF9B}"/>
          </ac:spMkLst>
        </pc:spChg>
        <pc:spChg chg="add del">
          <ac:chgData name="Andreas Hansen" userId="ad92916056b3865a" providerId="LiveId" clId="{63C584C3-4C84-4F7F-93A2-6B0127D34D12}" dt="2023-05-24T12:13:10.762" v="140" actId="26606"/>
          <ac:spMkLst>
            <pc:docMk/>
            <pc:sldMk cId="2139418913" sldId="256"/>
            <ac:spMk id="27" creationId="{8874A6A9-41FF-4E33-AFA8-F9F81436A59E}"/>
          </ac:spMkLst>
        </pc:spChg>
        <pc:spChg chg="add del">
          <ac:chgData name="Andreas Hansen" userId="ad92916056b3865a" providerId="LiveId" clId="{63C584C3-4C84-4F7F-93A2-6B0127D34D12}" dt="2023-05-24T12:14:21.812" v="178" actId="26606"/>
          <ac:spMkLst>
            <pc:docMk/>
            <pc:sldMk cId="2139418913" sldId="256"/>
            <ac:spMk id="31" creationId="{9B7AD9F6-8CE7-4299-8FC6-328F4DCD3FF9}"/>
          </ac:spMkLst>
        </pc:spChg>
        <pc:spChg chg="add del">
          <ac:chgData name="Andreas Hansen" userId="ad92916056b3865a" providerId="LiveId" clId="{63C584C3-4C84-4F7F-93A2-6B0127D34D12}" dt="2023-05-24T12:14:21.812" v="178" actId="26606"/>
          <ac:spMkLst>
            <pc:docMk/>
            <pc:sldMk cId="2139418913" sldId="256"/>
            <ac:spMk id="33" creationId="{82580482-BA80-420A-8A05-C58E97F26B21}"/>
          </ac:spMkLst>
        </pc:spChg>
        <pc:spChg chg="add del">
          <ac:chgData name="Andreas Hansen" userId="ad92916056b3865a" providerId="LiveId" clId="{63C584C3-4C84-4F7F-93A2-6B0127D34D12}" dt="2023-05-24T12:13:13.674" v="142" actId="26606"/>
          <ac:spMkLst>
            <pc:docMk/>
            <pc:sldMk cId="2139418913" sldId="256"/>
            <ac:spMk id="35" creationId="{E91DC736-0EF8-4F87-9146-EBF1D2EE4D3D}"/>
          </ac:spMkLst>
        </pc:spChg>
        <pc:spChg chg="add del">
          <ac:chgData name="Andreas Hansen" userId="ad92916056b3865a" providerId="LiveId" clId="{63C584C3-4C84-4F7F-93A2-6B0127D34D12}" dt="2023-05-24T12:13:13.674" v="142" actId="26606"/>
          <ac:spMkLst>
            <pc:docMk/>
            <pc:sldMk cId="2139418913" sldId="256"/>
            <ac:spMk id="37" creationId="{097CD68E-23E3-4007-8847-CD0944C4F7BE}"/>
          </ac:spMkLst>
        </pc:spChg>
        <pc:spChg chg="add del">
          <ac:chgData name="Andreas Hansen" userId="ad92916056b3865a" providerId="LiveId" clId="{63C584C3-4C84-4F7F-93A2-6B0127D34D12}" dt="2023-05-24T12:13:13.674" v="142" actId="26606"/>
          <ac:spMkLst>
            <pc:docMk/>
            <pc:sldMk cId="2139418913" sldId="256"/>
            <ac:spMk id="38" creationId="{AF2F604E-43BE-4DC3-B983-E071523364F8}"/>
          </ac:spMkLst>
        </pc:spChg>
        <pc:spChg chg="add del">
          <ac:chgData name="Andreas Hansen" userId="ad92916056b3865a" providerId="LiveId" clId="{63C584C3-4C84-4F7F-93A2-6B0127D34D12}" dt="2023-05-24T12:13:13.674" v="142" actId="26606"/>
          <ac:spMkLst>
            <pc:docMk/>
            <pc:sldMk cId="2139418913" sldId="256"/>
            <ac:spMk id="39" creationId="{08C9B587-E65E-4B52-B37C-ABEBB6E87928}"/>
          </ac:spMkLst>
        </pc:spChg>
        <pc:spChg chg="add del">
          <ac:chgData name="Andreas Hansen" userId="ad92916056b3865a" providerId="LiveId" clId="{63C584C3-4C84-4F7F-93A2-6B0127D34D12}" dt="2023-05-24T12:14:23.116" v="180" actId="26606"/>
          <ac:spMkLst>
            <pc:docMk/>
            <pc:sldMk cId="2139418913" sldId="256"/>
            <ac:spMk id="40" creationId="{2FB82883-1DC0-4BE1-A607-009095F3355A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41" creationId="{E7F94237-0536-4DB1-8C95-39E355CED94B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42" creationId="{1A3C89F8-0D2F-47FF-B903-151248265F47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44" creationId="{C5CB530E-515E-412C-9DF1-5F8FFBD6F383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45" creationId="{AEA7509D-F04F-40CB-A0B3-EEF16499CC9F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47" creationId="{3FBAD350-5664-4811-A208-657FB882D350}"/>
          </ac:spMkLst>
        </pc:spChg>
        <pc:spChg chg="add del">
          <ac:chgData name="Andreas Hansen" userId="ad92916056b3865a" providerId="LiveId" clId="{63C584C3-4C84-4F7F-93A2-6B0127D34D12}" dt="2023-05-24T12:14:02.527" v="159" actId="26606"/>
          <ac:spMkLst>
            <pc:docMk/>
            <pc:sldMk cId="2139418913" sldId="256"/>
            <ac:spMk id="49" creationId="{9B7AD9F6-8CE7-4299-8FC6-328F4DCD3FF9}"/>
          </ac:spMkLst>
        </pc:spChg>
        <pc:spChg chg="add del">
          <ac:chgData name="Andreas Hansen" userId="ad92916056b3865a" providerId="LiveId" clId="{63C584C3-4C84-4F7F-93A2-6B0127D34D12}" dt="2023-05-24T12:14:02.527" v="159" actId="26606"/>
          <ac:spMkLst>
            <pc:docMk/>
            <pc:sldMk cId="2139418913" sldId="256"/>
            <ac:spMk id="50" creationId="{F49775AF-8896-43EE-92C6-83497D6DC56F}"/>
          </ac:spMkLst>
        </pc:spChg>
        <pc:spChg chg="add del">
          <ac:chgData name="Andreas Hansen" userId="ad92916056b3865a" providerId="LiveId" clId="{63C584C3-4C84-4F7F-93A2-6B0127D34D12}" dt="2023-05-24T12:14:23.116" v="180" actId="26606"/>
          <ac:spMkLst>
            <pc:docMk/>
            <pc:sldMk cId="2139418913" sldId="256"/>
            <ac:spMk id="52" creationId="{A3473CF9-37EB-43E7-89EF-D2D1C53D1DAC}"/>
          </ac:spMkLst>
        </pc:spChg>
        <pc:spChg chg="add del">
          <ac:chgData name="Andreas Hansen" userId="ad92916056b3865a" providerId="LiveId" clId="{63C584C3-4C84-4F7F-93A2-6B0127D34D12}" dt="2023-05-24T12:14:23.116" v="180" actId="26606"/>
          <ac:spMkLst>
            <pc:docMk/>
            <pc:sldMk cId="2139418913" sldId="256"/>
            <ac:spMk id="53" creationId="{586B4EF9-43BA-4655-A6FF-1D8E21574C95}"/>
          </ac:spMkLst>
        </pc:spChg>
        <pc:spChg chg="add del">
          <ac:chgData name="Andreas Hansen" userId="ad92916056b3865a" providerId="LiveId" clId="{63C584C3-4C84-4F7F-93A2-6B0127D34D12}" dt="2023-05-24T12:14:27.543" v="182" actId="26606"/>
          <ac:spMkLst>
            <pc:docMk/>
            <pc:sldMk cId="2139418913" sldId="256"/>
            <ac:spMk id="55" creationId="{9B7AD9F6-8CE7-4299-8FC6-328F4DCD3FF9}"/>
          </ac:spMkLst>
        </pc:spChg>
        <pc:spChg chg="add del">
          <ac:chgData name="Andreas Hansen" userId="ad92916056b3865a" providerId="LiveId" clId="{63C584C3-4C84-4F7F-93A2-6B0127D34D12}" dt="2023-05-24T12:14:27.543" v="182" actId="26606"/>
          <ac:spMkLst>
            <pc:docMk/>
            <pc:sldMk cId="2139418913" sldId="256"/>
            <ac:spMk id="57" creationId="{F49775AF-8896-43EE-92C6-83497D6DC56F}"/>
          </ac:spMkLst>
        </pc:spChg>
        <pc:spChg chg="add del">
          <ac:chgData name="Andreas Hansen" userId="ad92916056b3865a" providerId="LiveId" clId="{63C584C3-4C84-4F7F-93A2-6B0127D34D12}" dt="2023-05-24T12:14:28.028" v="184" actId="26606"/>
          <ac:spMkLst>
            <pc:docMk/>
            <pc:sldMk cId="2139418913" sldId="256"/>
            <ac:spMk id="59" creationId="{6F828D28-8E09-41CC-8229-3070B5467A96}"/>
          </ac:spMkLst>
        </pc:spChg>
        <pc:spChg chg="add del">
          <ac:chgData name="Andreas Hansen" userId="ad92916056b3865a" providerId="LiveId" clId="{63C584C3-4C84-4F7F-93A2-6B0127D34D12}" dt="2023-05-24T12:14:28.028" v="184" actId="26606"/>
          <ac:spMkLst>
            <pc:docMk/>
            <pc:sldMk cId="2139418913" sldId="256"/>
            <ac:spMk id="61" creationId="{D5B012D8-7F27-4758-9AC6-C889B154BD73}"/>
          </ac:spMkLst>
        </pc:spChg>
        <pc:spChg chg="add del">
          <ac:chgData name="Andreas Hansen" userId="ad92916056b3865a" providerId="LiveId" clId="{63C584C3-4C84-4F7F-93A2-6B0127D34D12}" dt="2023-05-24T12:14:28.028" v="184" actId="26606"/>
          <ac:spMkLst>
            <pc:docMk/>
            <pc:sldMk cId="2139418913" sldId="256"/>
            <ac:spMk id="62" creationId="{4063B759-00FC-46D1-9898-8E8625268FAF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64" creationId="{E7F94237-0536-4DB1-8C95-39E355CED94B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65" creationId="{1A3C89F8-0D2F-47FF-B903-151248265F47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67" creationId="{C5CB530E-515E-412C-9DF1-5F8FFBD6F383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68" creationId="{712D4376-A578-4FF1-94FC-245E7A6A489F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69" creationId="{AEA7509D-F04F-40CB-A0B3-EEF16499CC9F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71" creationId="{508BEF50-7B1E-49A4-BC19-5F4F1D755E64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72" creationId="{3FBAD350-5664-4811-A208-657FB882D350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73" creationId="{C39ADB8F-D187-49D7-BDCF-C1B6DC727068}"/>
          </ac:spMkLst>
        </pc:spChg>
        <pc:spChg chg="add del">
          <ac:chgData name="Andreas Hansen" userId="ad92916056b3865a" providerId="LiveId" clId="{63C584C3-4C84-4F7F-93A2-6B0127D34D12}" dt="2023-05-24T12:14:34.162" v="189" actId="26606"/>
          <ac:spMkLst>
            <pc:docMk/>
            <pc:sldMk cId="2139418913" sldId="256"/>
            <ac:spMk id="75" creationId="{F8446B12-7391-4711-8B31-112A0B896C76}"/>
          </ac:spMkLst>
        </pc:spChg>
        <pc:spChg chg="add del">
          <ac:chgData name="Andreas Hansen" userId="ad92916056b3865a" providerId="LiveId" clId="{63C584C3-4C84-4F7F-93A2-6B0127D34D12}" dt="2023-05-24T12:14:39.923" v="192" actId="26606"/>
          <ac:spMkLst>
            <pc:docMk/>
            <pc:sldMk cId="2139418913" sldId="256"/>
            <ac:spMk id="81" creationId="{798FE0E0-D95D-46EF-A375-475D4DB0ED45}"/>
          </ac:spMkLst>
        </pc:spChg>
        <pc:spChg chg="add del">
          <ac:chgData name="Andreas Hansen" userId="ad92916056b3865a" providerId="LiveId" clId="{63C584C3-4C84-4F7F-93A2-6B0127D34D12}" dt="2023-05-24T12:14:39.923" v="192" actId="26606"/>
          <ac:spMkLst>
            <pc:docMk/>
            <pc:sldMk cId="2139418913" sldId="256"/>
            <ac:spMk id="82" creationId="{2D82A42F-AEBE-4065-9792-036A904D8564}"/>
          </ac:spMkLst>
        </pc:spChg>
        <pc:spChg chg="add del">
          <ac:chgData name="Andreas Hansen" userId="ad92916056b3865a" providerId="LiveId" clId="{63C584C3-4C84-4F7F-93A2-6B0127D34D12}" dt="2023-05-24T12:14:52.045" v="201" actId="26606"/>
          <ac:spMkLst>
            <pc:docMk/>
            <pc:sldMk cId="2139418913" sldId="256"/>
            <ac:spMk id="85" creationId="{9B7AD9F6-8CE7-4299-8FC6-328F4DCD3FF9}"/>
          </ac:spMkLst>
        </pc:spChg>
        <pc:spChg chg="add del">
          <ac:chgData name="Andreas Hansen" userId="ad92916056b3865a" providerId="LiveId" clId="{63C584C3-4C84-4F7F-93A2-6B0127D34D12}" dt="2023-05-24T12:14:52.045" v="201" actId="26606"/>
          <ac:spMkLst>
            <pc:docMk/>
            <pc:sldMk cId="2139418913" sldId="256"/>
            <ac:spMk id="87" creationId="{82580482-BA80-420A-8A05-C58E97F26B21}"/>
          </ac:spMkLst>
        </pc:spChg>
        <pc:grpChg chg="add del">
          <ac:chgData name="Andreas Hansen" userId="ad92916056b3865a" providerId="LiveId" clId="{63C584C3-4C84-4F7F-93A2-6B0127D34D12}" dt="2023-05-24T12:13:05.903" v="136" actId="26606"/>
          <ac:grpSpMkLst>
            <pc:docMk/>
            <pc:sldMk cId="2139418913" sldId="256"/>
            <ac:grpSpMk id="19" creationId="{89D1390B-7E13-4B4F-9CB2-391063412E54}"/>
          </ac:grpSpMkLst>
        </pc:grpChg>
        <pc:grpChg chg="add del">
          <ac:chgData name="Andreas Hansen" userId="ad92916056b3865a" providerId="LiveId" clId="{63C584C3-4C84-4F7F-93A2-6B0127D34D12}" dt="2023-05-24T12:13:10.762" v="140" actId="26606"/>
          <ac:grpSpMkLst>
            <pc:docMk/>
            <pc:sldMk cId="2139418913" sldId="256"/>
            <ac:grpSpMk id="28" creationId="{721D730E-1F97-4071-B143-B05E6D2599BC}"/>
          </ac:grpSpMkLst>
        </pc:grpChg>
        <pc:grpChg chg="add del">
          <ac:chgData name="Andreas Hansen" userId="ad92916056b3865a" providerId="LiveId" clId="{63C584C3-4C84-4F7F-93A2-6B0127D34D12}" dt="2023-05-24T12:14:34.162" v="189" actId="26606"/>
          <ac:grpSpMkLst>
            <pc:docMk/>
            <pc:sldMk cId="2139418913" sldId="256"/>
            <ac:grpSpMk id="77" creationId="{4252769E-B9F0-4068-A645-5BBEF16E9C28}"/>
          </ac:grpSpMkLst>
        </pc:grpChg>
        <pc:picChg chg="add del">
          <ac:chgData name="Andreas Hansen" userId="ad92916056b3865a" providerId="LiveId" clId="{63C584C3-4C84-4F7F-93A2-6B0127D34D12}" dt="2023-05-24T12:12:56.561" v="129" actId="26606"/>
          <ac:picMkLst>
            <pc:docMk/>
            <pc:sldMk cId="2139418913" sldId="256"/>
            <ac:picMk id="5" creationId="{93B37077-2FA5-5EAE-7085-44383F5BE99E}"/>
          </ac:picMkLst>
        </pc:picChg>
        <pc:picChg chg="add del">
          <ac:chgData name="Andreas Hansen" userId="ad92916056b3865a" providerId="LiveId" clId="{63C584C3-4C84-4F7F-93A2-6B0127D34D12}" dt="2023-05-24T12:13:05.903" v="136" actId="26606"/>
          <ac:picMkLst>
            <pc:docMk/>
            <pc:sldMk cId="2139418913" sldId="256"/>
            <ac:picMk id="7" creationId="{F00A547F-53DC-0CB6-CF43-5F2B195A55AB}"/>
          </ac:picMkLst>
        </pc:picChg>
        <pc:picChg chg="add del">
          <ac:chgData name="Andreas Hansen" userId="ad92916056b3865a" providerId="LiveId" clId="{63C584C3-4C84-4F7F-93A2-6B0127D34D12}" dt="2023-05-24T12:12:58.975" v="132" actId="26606"/>
          <ac:picMkLst>
            <pc:docMk/>
            <pc:sldMk cId="2139418913" sldId="256"/>
            <ac:picMk id="14" creationId="{36D96C7F-DBD3-6D97-B1E8-2B512ED91385}"/>
          </ac:picMkLst>
        </pc:picChg>
        <pc:picChg chg="add del">
          <ac:chgData name="Andreas Hansen" userId="ad92916056b3865a" providerId="LiveId" clId="{63C584C3-4C84-4F7F-93A2-6B0127D34D12}" dt="2023-05-24T12:13:01.049" v="134" actId="26606"/>
          <ac:picMkLst>
            <pc:docMk/>
            <pc:sldMk cId="2139418913" sldId="256"/>
            <ac:picMk id="17" creationId="{32FE0877-2C4F-F898-DAFE-C69279C2FA29}"/>
          </ac:picMkLst>
        </pc:picChg>
        <pc:picChg chg="add del">
          <ac:chgData name="Andreas Hansen" userId="ad92916056b3865a" providerId="LiveId" clId="{63C584C3-4C84-4F7F-93A2-6B0127D34D12}" dt="2023-05-24T12:14:17.309" v="173" actId="26606"/>
          <ac:picMkLst>
            <pc:docMk/>
            <pc:sldMk cId="2139418913" sldId="256"/>
            <ac:picMk id="20" creationId="{4CF77A37-AED9-D215-C34C-6EA2FC5DF8A1}"/>
          </ac:picMkLst>
        </pc:picChg>
        <pc:picChg chg="add del">
          <ac:chgData name="Andreas Hansen" userId="ad92916056b3865a" providerId="LiveId" clId="{63C584C3-4C84-4F7F-93A2-6B0127D34D12}" dt="2023-05-24T12:14:19.685" v="176" actId="26606"/>
          <ac:picMkLst>
            <pc:docMk/>
            <pc:sldMk cId="2139418913" sldId="256"/>
            <ac:picMk id="29" creationId="{B3A0967A-6EE6-9568-029D-FAD09AE33A18}"/>
          </ac:picMkLst>
        </pc:picChg>
        <pc:picChg chg="add del">
          <ac:chgData name="Andreas Hansen" userId="ad92916056b3865a" providerId="LiveId" clId="{63C584C3-4C84-4F7F-93A2-6B0127D34D12}" dt="2023-05-24T12:14:21.812" v="178" actId="26606"/>
          <ac:picMkLst>
            <pc:docMk/>
            <pc:sldMk cId="2139418913" sldId="256"/>
            <ac:picMk id="32" creationId="{0E0ACA5F-5D15-266E-E81F-5DEFF8BA04F6}"/>
          </ac:picMkLst>
        </pc:picChg>
        <pc:picChg chg="add del">
          <ac:chgData name="Andreas Hansen" userId="ad92916056b3865a" providerId="LiveId" clId="{63C584C3-4C84-4F7F-93A2-6B0127D34D12}" dt="2023-05-24T12:13:13.674" v="142" actId="26606"/>
          <ac:picMkLst>
            <pc:docMk/>
            <pc:sldMk cId="2139418913" sldId="256"/>
            <ac:picMk id="36" creationId="{D29C397D-096B-B6FE-D493-8F7AC36FB285}"/>
          </ac:picMkLst>
        </pc:picChg>
        <pc:picChg chg="add del">
          <ac:chgData name="Andreas Hansen" userId="ad92916056b3865a" providerId="LiveId" clId="{63C584C3-4C84-4F7F-93A2-6B0127D34D12}" dt="2023-05-24T12:13:35.564" v="144" actId="26606"/>
          <ac:picMkLst>
            <pc:docMk/>
            <pc:sldMk cId="2139418913" sldId="256"/>
            <ac:picMk id="43" creationId="{73288447-0BD1-8272-FB98-B6C6A888CA85}"/>
          </ac:picMkLst>
        </pc:picChg>
        <pc:picChg chg="add del">
          <ac:chgData name="Andreas Hansen" userId="ad92916056b3865a" providerId="LiveId" clId="{63C584C3-4C84-4F7F-93A2-6B0127D34D12}" dt="2023-05-24T12:14:23.116" v="180" actId="26606"/>
          <ac:picMkLst>
            <pc:docMk/>
            <pc:sldMk cId="2139418913" sldId="256"/>
            <ac:picMk id="48" creationId="{DDF14778-FF38-BD8D-A27C-A2A49D01B616}"/>
          </ac:picMkLst>
        </pc:picChg>
        <pc:picChg chg="add del mod">
          <ac:chgData name="Andreas Hansen" userId="ad92916056b3865a" providerId="LiveId" clId="{63C584C3-4C84-4F7F-93A2-6B0127D34D12}" dt="2023-05-24T12:14:02.527" v="159" actId="26606"/>
          <ac:picMkLst>
            <pc:docMk/>
            <pc:sldMk cId="2139418913" sldId="256"/>
            <ac:picMk id="51" creationId="{23B72A48-821C-F72A-3D9E-6130A8AA7295}"/>
          </ac:picMkLst>
        </pc:picChg>
        <pc:picChg chg="add del">
          <ac:chgData name="Andreas Hansen" userId="ad92916056b3865a" providerId="LiveId" clId="{63C584C3-4C84-4F7F-93A2-6B0127D34D12}" dt="2023-05-24T12:14:27.543" v="182" actId="26606"/>
          <ac:picMkLst>
            <pc:docMk/>
            <pc:sldMk cId="2139418913" sldId="256"/>
            <ac:picMk id="56" creationId="{405D7FED-D98A-ADE8-B85D-6DEF2E217AE6}"/>
          </ac:picMkLst>
        </pc:picChg>
        <pc:picChg chg="add del">
          <ac:chgData name="Andreas Hansen" userId="ad92916056b3865a" providerId="LiveId" clId="{63C584C3-4C84-4F7F-93A2-6B0127D34D12}" dt="2023-05-24T12:14:28.028" v="184" actId="26606"/>
          <ac:picMkLst>
            <pc:docMk/>
            <pc:sldMk cId="2139418913" sldId="256"/>
            <ac:picMk id="60" creationId="{B07A1269-3247-917E-5ED0-BD2EC7052590}"/>
          </ac:picMkLst>
        </pc:picChg>
        <pc:picChg chg="add del">
          <ac:chgData name="Andreas Hansen" userId="ad92916056b3865a" providerId="LiveId" clId="{63C584C3-4C84-4F7F-93A2-6B0127D34D12}" dt="2023-05-24T12:14:32.877" v="187" actId="26606"/>
          <ac:picMkLst>
            <pc:docMk/>
            <pc:sldMk cId="2139418913" sldId="256"/>
            <ac:picMk id="66" creationId="{83B6B0DE-47C8-5D63-4C8A-016EDCCC0881}"/>
          </ac:picMkLst>
        </pc:picChg>
        <pc:picChg chg="add del">
          <ac:chgData name="Andreas Hansen" userId="ad92916056b3865a" providerId="LiveId" clId="{63C584C3-4C84-4F7F-93A2-6B0127D34D12}" dt="2023-05-24T12:14:34.162" v="189" actId="26606"/>
          <ac:picMkLst>
            <pc:docMk/>
            <pc:sldMk cId="2139418913" sldId="256"/>
            <ac:picMk id="76" creationId="{2AACCFC2-0F98-3ADB-BC79-512C0FB9894E}"/>
          </ac:picMkLst>
        </pc:picChg>
        <pc:picChg chg="add del">
          <ac:chgData name="Andreas Hansen" userId="ad92916056b3865a" providerId="LiveId" clId="{63C584C3-4C84-4F7F-93A2-6B0127D34D12}" dt="2023-05-24T12:14:39.923" v="192" actId="26606"/>
          <ac:picMkLst>
            <pc:docMk/>
            <pc:sldMk cId="2139418913" sldId="256"/>
            <ac:picMk id="83" creationId="{09CCCD5B-E8DF-3274-E668-B5A0B5394A64}"/>
          </ac:picMkLst>
        </pc:picChg>
        <pc:picChg chg="add del">
          <ac:chgData name="Andreas Hansen" userId="ad92916056b3865a" providerId="LiveId" clId="{63C584C3-4C84-4F7F-93A2-6B0127D34D12}" dt="2023-05-24T12:14:52.045" v="201" actId="26606"/>
          <ac:picMkLst>
            <pc:docMk/>
            <pc:sldMk cId="2139418913" sldId="256"/>
            <ac:picMk id="86" creationId="{E776CC08-6FFE-BB48-EFFE-A9F783576E49}"/>
          </ac:picMkLst>
        </pc:picChg>
        <pc:cxnChg chg="add del">
          <ac:chgData name="Andreas Hansen" userId="ad92916056b3865a" providerId="LiveId" clId="{63C584C3-4C84-4F7F-93A2-6B0127D34D12}" dt="2023-05-24T12:13:35.564" v="144" actId="26606"/>
          <ac:cxnSpMkLst>
            <pc:docMk/>
            <pc:sldMk cId="2139418913" sldId="256"/>
            <ac:cxnSpMk id="46" creationId="{56020367-4FD5-4596-8E10-C5F095CD8DBF}"/>
          </ac:cxnSpMkLst>
        </pc:cxnChg>
        <pc:cxnChg chg="add del">
          <ac:chgData name="Andreas Hansen" userId="ad92916056b3865a" providerId="LiveId" clId="{63C584C3-4C84-4F7F-93A2-6B0127D34D12}" dt="2023-05-24T12:14:32.877" v="187" actId="26606"/>
          <ac:cxnSpMkLst>
            <pc:docMk/>
            <pc:sldMk cId="2139418913" sldId="256"/>
            <ac:cxnSpMk id="70" creationId="{56020367-4FD5-4596-8E10-C5F095CD8DBF}"/>
          </ac:cxnSpMkLst>
        </pc:cxnChg>
      </pc:sldChg>
      <pc:sldChg chg="addSp delSp modSp new mod setBg">
        <pc:chgData name="Andreas Hansen" userId="ad92916056b3865a" providerId="LiveId" clId="{63C584C3-4C84-4F7F-93A2-6B0127D34D12}" dt="2023-05-24T12:18:22.547" v="325" actId="2711"/>
        <pc:sldMkLst>
          <pc:docMk/>
          <pc:sldMk cId="2506765863" sldId="257"/>
        </pc:sldMkLst>
        <pc:spChg chg="mod">
          <ac:chgData name="Andreas Hansen" userId="ad92916056b3865a" providerId="LiveId" clId="{63C584C3-4C84-4F7F-93A2-6B0127D34D12}" dt="2023-05-24T12:18:22.547" v="325" actId="2711"/>
          <ac:spMkLst>
            <pc:docMk/>
            <pc:sldMk cId="2506765863" sldId="257"/>
            <ac:spMk id="2" creationId="{354B08C9-B480-8EDD-006E-C6D05D653EC7}"/>
          </ac:spMkLst>
        </pc:spChg>
        <pc:spChg chg="add del mod">
          <ac:chgData name="Andreas Hansen" userId="ad92916056b3865a" providerId="LiveId" clId="{63C584C3-4C84-4F7F-93A2-6B0127D34D12}" dt="2023-05-24T12:03:41.903" v="10" actId="14100"/>
          <ac:spMkLst>
            <pc:docMk/>
            <pc:sldMk cId="2506765863" sldId="257"/>
            <ac:spMk id="3" creationId="{DE7E4B27-9145-9B32-E3B9-FD09544CDBF5}"/>
          </ac:spMkLst>
        </pc:spChg>
        <pc:spChg chg="add del">
          <ac:chgData name="Andreas Hansen" userId="ad92916056b3865a" providerId="LiveId" clId="{63C584C3-4C84-4F7F-93A2-6B0127D34D12}" dt="2023-05-24T12:03:27.872" v="7" actId="26606"/>
          <ac:spMkLst>
            <pc:docMk/>
            <pc:sldMk cId="2506765863" sldId="257"/>
            <ac:spMk id="12" creationId="{45D37F4E-DDB4-456B-97E0-9937730A039F}"/>
          </ac:spMkLst>
        </pc:spChg>
        <pc:spChg chg="add del">
          <ac:chgData name="Andreas Hansen" userId="ad92916056b3865a" providerId="LiveId" clId="{63C584C3-4C84-4F7F-93A2-6B0127D34D12}" dt="2023-05-24T12:03:27.872" v="7" actId="26606"/>
          <ac:spMkLst>
            <pc:docMk/>
            <pc:sldMk cId="2506765863" sldId="257"/>
            <ac:spMk id="14" creationId="{B2DD41CD-8F47-4F56-AD12-4E2FF7696987}"/>
          </ac:spMkLst>
        </pc:spChg>
        <pc:picChg chg="add del mod ord">
          <ac:chgData name="Andreas Hansen" userId="ad92916056b3865a" providerId="LiveId" clId="{63C584C3-4C84-4F7F-93A2-6B0127D34D12}" dt="2023-05-24T12:03:18.951" v="3" actId="22"/>
          <ac:picMkLst>
            <pc:docMk/>
            <pc:sldMk cId="2506765863" sldId="257"/>
            <ac:picMk id="5" creationId="{9632B102-2145-CC84-BE41-BBFFF2346F09}"/>
          </ac:picMkLst>
        </pc:picChg>
        <pc:picChg chg="add mod">
          <ac:chgData name="Andreas Hansen" userId="ad92916056b3865a" providerId="LiveId" clId="{63C584C3-4C84-4F7F-93A2-6B0127D34D12}" dt="2023-05-24T12:03:34.847" v="9" actId="14100"/>
          <ac:picMkLst>
            <pc:docMk/>
            <pc:sldMk cId="2506765863" sldId="257"/>
            <ac:picMk id="7" creationId="{6898CD29-2D12-052D-1B05-40F2001DE668}"/>
          </ac:picMkLst>
        </pc:picChg>
      </pc:sldChg>
      <pc:sldChg chg="modSp new mod">
        <pc:chgData name="Andreas Hansen" userId="ad92916056b3865a" providerId="LiveId" clId="{63C584C3-4C84-4F7F-93A2-6B0127D34D12}" dt="2023-05-24T12:18:06.658" v="322" actId="2711"/>
        <pc:sldMkLst>
          <pc:docMk/>
          <pc:sldMk cId="1134538972" sldId="258"/>
        </pc:sldMkLst>
        <pc:spChg chg="mod">
          <ac:chgData name="Andreas Hansen" userId="ad92916056b3865a" providerId="LiveId" clId="{63C584C3-4C84-4F7F-93A2-6B0127D34D12}" dt="2023-05-24T12:18:06.658" v="322" actId="2711"/>
          <ac:spMkLst>
            <pc:docMk/>
            <pc:sldMk cId="1134538972" sldId="258"/>
            <ac:spMk id="2" creationId="{E3F5DDBE-A043-2C0E-AE95-0EBBFDD31BD6}"/>
          </ac:spMkLst>
        </pc:spChg>
      </pc:sldChg>
      <pc:sldChg chg="modSp new mod">
        <pc:chgData name="Andreas Hansen" userId="ad92916056b3865a" providerId="LiveId" clId="{63C584C3-4C84-4F7F-93A2-6B0127D34D12}" dt="2023-05-24T12:18:11.917" v="323" actId="2711"/>
        <pc:sldMkLst>
          <pc:docMk/>
          <pc:sldMk cId="3452730050" sldId="259"/>
        </pc:sldMkLst>
        <pc:spChg chg="mod">
          <ac:chgData name="Andreas Hansen" userId="ad92916056b3865a" providerId="LiveId" clId="{63C584C3-4C84-4F7F-93A2-6B0127D34D12}" dt="2023-05-24T12:18:11.917" v="323" actId="2711"/>
          <ac:spMkLst>
            <pc:docMk/>
            <pc:sldMk cId="3452730050" sldId="259"/>
            <ac:spMk id="2" creationId="{3A4A851F-DC30-7A80-6888-349415862C45}"/>
          </ac:spMkLst>
        </pc:spChg>
      </pc:sldChg>
      <pc:sldChg chg="modSp new mod">
        <pc:chgData name="Andreas Hansen" userId="ad92916056b3865a" providerId="LiveId" clId="{63C584C3-4C84-4F7F-93A2-6B0127D34D12}" dt="2023-05-24T12:18:17.701" v="324" actId="2711"/>
        <pc:sldMkLst>
          <pc:docMk/>
          <pc:sldMk cId="3922123492" sldId="260"/>
        </pc:sldMkLst>
        <pc:spChg chg="mod">
          <ac:chgData name="Andreas Hansen" userId="ad92916056b3865a" providerId="LiveId" clId="{63C584C3-4C84-4F7F-93A2-6B0127D34D12}" dt="2023-05-24T12:18:17.701" v="324" actId="2711"/>
          <ac:spMkLst>
            <pc:docMk/>
            <pc:sldMk cId="3922123492" sldId="260"/>
            <ac:spMk id="2" creationId="{54AC52B9-5604-42AC-F8EB-3521D1EAAFA2}"/>
          </ac:spMkLst>
        </pc:spChg>
      </pc:sldChg>
      <pc:sldChg chg="modSp new mod ord">
        <pc:chgData name="Andreas Hansen" userId="ad92916056b3865a" providerId="LiveId" clId="{63C584C3-4C84-4F7F-93A2-6B0127D34D12}" dt="2023-05-24T12:18:28.680" v="326" actId="2711"/>
        <pc:sldMkLst>
          <pc:docMk/>
          <pc:sldMk cId="2179647145" sldId="261"/>
        </pc:sldMkLst>
        <pc:spChg chg="mod">
          <ac:chgData name="Andreas Hansen" userId="ad92916056b3865a" providerId="LiveId" clId="{63C584C3-4C84-4F7F-93A2-6B0127D34D12}" dt="2023-05-24T12:18:28.680" v="326" actId="2711"/>
          <ac:spMkLst>
            <pc:docMk/>
            <pc:sldMk cId="2179647145" sldId="261"/>
            <ac:spMk id="2" creationId="{FFA66FE6-3D0F-2194-1E89-8E5235D82B73}"/>
          </ac:spMkLst>
        </pc:spChg>
      </pc:sldChg>
      <pc:sldChg chg="modSp new mod ord">
        <pc:chgData name="Andreas Hansen" userId="ad92916056b3865a" providerId="LiveId" clId="{63C584C3-4C84-4F7F-93A2-6B0127D34D12}" dt="2023-05-24T12:17:59.322" v="321" actId="2711"/>
        <pc:sldMkLst>
          <pc:docMk/>
          <pc:sldMk cId="4027126394" sldId="262"/>
        </pc:sldMkLst>
        <pc:spChg chg="mod">
          <ac:chgData name="Andreas Hansen" userId="ad92916056b3865a" providerId="LiveId" clId="{63C584C3-4C84-4F7F-93A2-6B0127D34D12}" dt="2023-05-24T12:17:59.322" v="321" actId="2711"/>
          <ac:spMkLst>
            <pc:docMk/>
            <pc:sldMk cId="4027126394" sldId="262"/>
            <ac:spMk id="2" creationId="{9CBB8D73-A4A4-09E6-E7D5-0BEBDED570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AB083-207B-BCE2-A8FE-759B45ABE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1264E03-FD30-7B0F-968C-BC2957FC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FEFF85-695B-FAAC-5DCC-46347E64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F2863D0-BB07-C4D3-5DF8-752327A5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100C86-9373-5AA7-F5B3-99359F32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392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A0F45-1E7A-640E-61F8-0CDD54FC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5E43A86-244F-5CFA-A00F-B0A3459AB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3507EB8-1D3E-2B6B-0EFA-0FF1AF7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961B23E-BCF0-8D27-CABF-EFB8B460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E9AE59-EEF7-FC2A-1038-084ABFDE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021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1945E90-C48D-42A3-4E13-1D6E4C39F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9CD3C92-01E3-33F6-0A70-FDE6CF226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A7F5E2-2465-FA32-892B-0D8176D1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8F8748-D84E-E9AD-4F96-28F52A3A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C5DD97-D918-B71C-B63E-9FC3D9C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819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11D51-B885-937E-05CD-350736F4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8DB641F-246C-36A1-D312-2C7C317A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FF49D1-5674-7623-980E-54E65BFF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B4E9EA2-1A26-B530-D434-96BDBB91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0F7BC9-18FE-6AAB-E537-426B11A2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036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5C6D9-1084-197F-84A7-4792DDA4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C07DD4F-243A-0389-614D-0568F57A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D607890-085A-1C6D-242D-8FBFCD8F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817789-A026-CF37-9AAC-4B38FA93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0F7D9E-9CDE-BA87-CA6E-638D27AE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639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39ED4-A5B9-50DB-7F4A-4DCCA2C4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4DB76A-D745-4AB9-DD32-319C692D8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71904A4-BE73-5576-985B-285F33D80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ABAED81-8D11-5083-EE8E-086D1BAC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CC6B730-208D-2672-3CCC-455D6A55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218476D-7F96-EC3F-E190-E217F98B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540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4D8DD-ACE4-E48C-8918-A951EE37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2F21DE8-81A6-D7DB-9E5C-FA0F06806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0C1933C-B00D-9542-5871-1C983FA4F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DF3E4A1-5CE3-2996-1FBB-53FD58170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A68F0BE-0ECE-9580-5737-F20BD6E5D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30128CC-71D8-296B-83EF-0CD94A50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24-05-2023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598F94D-8C64-316F-D66D-F302DDE6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B52C709-4AB4-4A1B-05FB-57FF5CF6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466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EBE32-4058-9911-7FA5-A0064DFD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660B085-D0A9-AA9C-9E3B-597DB6F0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24-05-2023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0F93470-C669-6A54-8EA0-30A52382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873F0AA-9918-0844-BAAB-9BE5FB38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212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2750E46-BD06-9632-4C29-9D9C89EF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24-05-2023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DFD064B-0369-EDD9-B676-737F8F59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715FBDE-7724-2352-4453-7F1ED342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96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17849-6796-209A-2137-C84A8F7C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9349BB-1FD9-5BD2-4C7E-0548805F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EDFAA4B-751E-A043-9BC4-192F6FF0E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31461F4-CB23-5BE9-7C78-AAEA100A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5645864-DA47-52F3-4E91-0C2E6C05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C75E49-5973-C3EA-1227-A3A15D7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262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5E652-CF8E-97DD-9486-1E589D47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113FFFD-B5A3-99E6-AA60-7D6B44AC2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CE8BD20-3518-3DCA-9820-9947DDF5D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B3CFFF5-6D9D-2E2D-FE1C-57713A3E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FE573D-9A38-2527-757F-E7EAF464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0D5CCE-3850-4E1A-2D46-5C4FA88E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936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E224D8D-D85C-B524-D348-7B91259F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78C3872-443B-7D96-DC25-C743B9EEC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295E7F-62DA-BE99-5D5E-0CF764925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4FDD-3281-F341-88F4-917A87B2AFB8}" type="datetimeFigureOut">
              <a:rPr lang="da-DK" smtClean="0"/>
              <a:t>24-05-2023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78BA2C7-A369-8533-2FAC-BAB234AB4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B4D2639-B6CC-BE78-D0A5-AF2F1005F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689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8DFB73-AC0E-865D-5FBF-A7DBC750E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4274" y="640080"/>
            <a:ext cx="5731876" cy="3566160"/>
          </a:xfrm>
        </p:spPr>
        <p:txBody>
          <a:bodyPr anchor="b">
            <a:normAutofit/>
          </a:bodyPr>
          <a:lstStyle/>
          <a:p>
            <a:pPr algn="l"/>
            <a:r>
              <a:rPr lang="da-DK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lang="da-D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 volatile danske elpriser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07BC136-81FE-5B70-F607-E59609EC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4274" y="4630582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Andreas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Skiby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Andersen 202107332</a:t>
            </a:r>
          </a:p>
          <a:p>
            <a:pPr algn="l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Andreas Hyldegaard Hansen 202106123</a:t>
            </a:r>
          </a:p>
        </p:txBody>
      </p:sp>
      <p:pic>
        <p:nvPicPr>
          <p:cNvPr id="86" name="Picture 4" descr="Photo of a group of turbines on lush green mountains">
            <a:extLst>
              <a:ext uri="{FF2B5EF4-FFF2-40B4-BE49-F238E27FC236}">
                <a16:creationId xmlns:a16="http://schemas.microsoft.com/office/drawing/2014/main" id="{E776CC08-6FFE-BB48-EFFE-A9F783576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76" r="21307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7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B8D73-A4A4-09E6-E7D5-0BEBDED5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Introduktion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8C307AF-F876-10E4-AFC6-03FE5960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12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5DDBE-A043-2C0E-AE95-0EBBFDD3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3542FC-CB38-3E33-94ED-57A27D340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453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A851F-DC30-7A80-6888-34941586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66BBEC-BC12-EDF2-5B3D-11037F0F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273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C52B9-5604-42AC-F8EB-3521D1EA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Seasonality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84A67A-CB70-0B9F-D586-849001A76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212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B08C9-B480-8EDD-006E-C6D05D6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7E4B27-9145-9B32-E3B9-FD09544CD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5779" cy="4351338"/>
          </a:xfrm>
        </p:spPr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6898CD29-2D12-052D-1B05-40F2001D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451" y="1825625"/>
            <a:ext cx="47323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6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66FE6-3D0F-2194-1E89-8E5235D8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743FAE-8BCA-7BEA-6FDE-B0C77FD1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964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Office-tema</vt:lpstr>
      <vt:lpstr>Forecasting af volatile danske elpriser</vt:lpstr>
      <vt:lpstr>Introduktion</vt:lpstr>
      <vt:lpstr>Data Cleaning</vt:lpstr>
      <vt:lpstr>Trend</vt:lpstr>
      <vt:lpstr>Seasonality</vt:lpstr>
      <vt:lpstr>Forecasting</vt:lpstr>
      <vt:lpstr>Resultater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 Skiby Andersen</dc:creator>
  <cp:lastModifiedBy>Andreas Hansen</cp:lastModifiedBy>
  <cp:revision>1</cp:revision>
  <dcterms:created xsi:type="dcterms:W3CDTF">2023-05-24T09:49:32Z</dcterms:created>
  <dcterms:modified xsi:type="dcterms:W3CDTF">2023-05-24T12:18:28Z</dcterms:modified>
</cp:coreProperties>
</file>