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300" r:id="rId4"/>
    <p:sldId id="267" r:id="rId5"/>
    <p:sldId id="264" r:id="rId6"/>
    <p:sldId id="301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C15F52-E4E2-4589-BEAF-FF83BAD00053}">
  <a:tblStyle styleId="{ABC15F52-E4E2-4589-BEAF-FF83BAD00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64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 </a:t>
            </a:r>
            <a:r>
              <a:rPr lang="en" dirty="0">
                <a:solidFill>
                  <a:schemeClr val="accent2"/>
                </a:solidFill>
              </a:rPr>
              <a:t>PicHunter </a:t>
            </a:r>
            <a:r>
              <a:rPr lang="en" dirty="0"/>
              <a:t>		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23714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Don’t waste space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68434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PicHunter.py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README.md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Duplicate pictures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Waste of storage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Difficult to find them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Waste of time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Annoying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Mental breakdown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Identified </a:t>
            </a:r>
            <a:r>
              <a:rPr lang="en" dirty="0">
                <a:solidFill>
                  <a:schemeClr val="accent2"/>
                </a:solidFill>
              </a:rPr>
              <a:t>‘Problems’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112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PicHunter.py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README.md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pplication">
            <a:extLst>
              <a:ext uri="{FF2B5EF4-FFF2-40B4-BE49-F238E27FC236}">
                <a16:creationId xmlns:a16="http://schemas.microsoft.com/office/drawing/2014/main" id="{5712249F-C262-7C09-6E5D-1682854E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74"/>
            <a:ext cx="9144000" cy="51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Statistics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2100875" y="2177813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 hours / week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2100875" y="2668004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Average time spent on social media &gt;</a:t>
            </a: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112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PicHunter.py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README.md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Solution;		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589044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596907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duplicates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35802" y="357401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Happy Users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PicHunter.py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README.md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Graphic 10" descr="Winking face with solid fill with solid fill">
            <a:extLst>
              <a:ext uri="{FF2B5EF4-FFF2-40B4-BE49-F238E27FC236}">
                <a16:creationId xmlns:a16="http://schemas.microsoft.com/office/drawing/2014/main" id="{518F87CB-EF61-B268-36A1-5189F8B0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3961" y="3480286"/>
            <a:ext cx="548600" cy="54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1BA8BD-3435-B27B-9FC5-E1433AF5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582699"/>
            <a:ext cx="7290600" cy="382209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Team: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Ioan-Teofil</a:t>
            </a:r>
            <a:r>
              <a:rPr lang="en-US" dirty="0"/>
              <a:t> Sturzoiu</a:t>
            </a:r>
            <a:br>
              <a:rPr lang="en-US" dirty="0"/>
            </a:br>
            <a:r>
              <a:rPr lang="en-US" dirty="0"/>
              <a:t>- Daria </a:t>
            </a:r>
            <a:r>
              <a:rPr lang="en-US" dirty="0" err="1"/>
              <a:t>Traicu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Maslaev</a:t>
            </a:r>
            <a:r>
              <a:rPr lang="en-US" dirty="0"/>
              <a:t> </a:t>
            </a:r>
            <a:r>
              <a:rPr lang="en-US" dirty="0" err="1"/>
              <a:t>Andra</a:t>
            </a:r>
            <a:br>
              <a:rPr lang="en-US" dirty="0"/>
            </a:br>
            <a:r>
              <a:rPr lang="en-US" dirty="0"/>
              <a:t>- Mihai </a:t>
            </a:r>
            <a:r>
              <a:rPr lang="en-US" dirty="0" err="1"/>
              <a:t>Brezniceanu</a:t>
            </a:r>
            <a:endParaRPr lang="en-US" dirty="0"/>
          </a:p>
        </p:txBody>
      </p:sp>
      <p:sp>
        <p:nvSpPr>
          <p:cNvPr id="12" name="Google Shape;808;p38">
            <a:extLst>
              <a:ext uri="{FF2B5EF4-FFF2-40B4-BE49-F238E27FC236}">
                <a16:creationId xmlns:a16="http://schemas.microsoft.com/office/drawing/2014/main" id="{61EA32EB-AF22-8ADE-049A-3B8BF602DEF4}"/>
              </a:ext>
            </a:extLst>
          </p:cNvPr>
          <p:cNvSpPr txBox="1">
            <a:spLocks/>
          </p:cNvSpPr>
          <p:nvPr/>
        </p:nvSpPr>
        <p:spPr>
          <a:xfrm>
            <a:off x="-112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PicHunter.py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Google Shape;808;p38">
            <a:extLst>
              <a:ext uri="{FF2B5EF4-FFF2-40B4-BE49-F238E27FC236}">
                <a16:creationId xmlns:a16="http://schemas.microsoft.com/office/drawing/2014/main" id="{9D767165-06BD-356D-83E4-0824FEDB782F}"/>
              </a:ext>
            </a:extLst>
          </p:cNvPr>
          <p:cNvSpPr txBox="1">
            <a:spLocks/>
          </p:cNvSpPr>
          <p:nvPr/>
        </p:nvSpPr>
        <p:spPr>
          <a:xfrm>
            <a:off x="4566891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README.md</a:t>
            </a:r>
          </a:p>
        </p:txBody>
      </p:sp>
      <p:sp>
        <p:nvSpPr>
          <p:cNvPr id="14" name="Google Shape;807;p38">
            <a:extLst>
              <a:ext uri="{FF2B5EF4-FFF2-40B4-BE49-F238E27FC236}">
                <a16:creationId xmlns:a16="http://schemas.microsoft.com/office/drawing/2014/main" id="{1062577A-7FEB-781B-E1B4-36BA1D8787D9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Python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5460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On-screen Show (16:9)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Fira Code</vt:lpstr>
      <vt:lpstr>Arial</vt:lpstr>
      <vt:lpstr>Programming Language Workshop for Beginners by Slidesgo</vt:lpstr>
      <vt:lpstr>def PicHunter    {</vt:lpstr>
      <vt:lpstr>01</vt:lpstr>
      <vt:lpstr>PowerPoint Presentation</vt:lpstr>
      <vt:lpstr>Statistics  {  </vt:lpstr>
      <vt:lpstr>Solution;   {</vt:lpstr>
      <vt:lpstr> Team:  - Ioan-Teofil Sturzoiu - Daria Traicu - Maslaev Andra - Mihai Brezniceanu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PicHunter</dc:title>
  <cp:lastModifiedBy>teofil.sturzoiu@gmail.com</cp:lastModifiedBy>
  <cp:revision>5</cp:revision>
  <dcterms:modified xsi:type="dcterms:W3CDTF">2023-01-15T17:52:56Z</dcterms:modified>
</cp:coreProperties>
</file>