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105c6802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105c6802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105c6802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105c6802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105c6802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105c6802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Report Week #1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 Tanker, Rachel Evans, Andra Buchan, and Jordan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33934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How do customers feel about our company idea?</a:t>
            </a:r>
            <a:endParaRPr sz="21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94625"/>
            <a:ext cx="83629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625" y="33934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How do customers feel about our company name?</a:t>
            </a:r>
            <a:endParaRPr sz="21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473575"/>
            <a:ext cx="84963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feedback did we hear from customers?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“the name is ok. I can buy unpersonalized vitamins at Walmart tho.”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“</a:t>
            </a:r>
            <a:r>
              <a:rPr lang="en" sz="2000"/>
              <a:t>Pretty smart idea, but it could be tough to get people to trust in sending their DNA to a company.”</a:t>
            </a:r>
            <a:endParaRPr sz="2000"/>
          </a:p>
        </p:txBody>
      </p:sp>
      <p:sp>
        <p:nvSpPr>
          <p:cNvPr id="299" name="Google Shape;299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“I like the option without genetic data being collected. That could take the edge off for some people and make more people willing to seek better help.”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“What is an Ansora.”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