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Haga clic para modificar el estilo de título del patrón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97221BB-AE6C-4B1C-933D-AECE3025C038}" type="datetime">
              <a:rPr b="0" lang="es-ES" sz="900" spc="-1" strike="noStrike">
                <a:solidFill>
                  <a:srgbClr val="8b8b8b"/>
                </a:solidFill>
                <a:latin typeface="Century Gothic"/>
              </a:rPr>
              <a:t>19/02/20</a:t>
            </a:fld>
            <a:endParaRPr b="0" lang="es-ES" sz="900" spc="-1" strike="noStrike">
              <a:latin typeface="Times New Roman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0" name="CustomShape 31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32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E50CE23-CFAD-4037-A83B-317FC677711B}" type="slidenum">
              <a:rPr b="0" lang="es-ES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es-ES" sz="2000" spc="-1" strike="noStrike">
              <a:latin typeface="Times New Roman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Pulse para editar el formato de esquema del texto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Segundo nivel del esquema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Tercer nivel del esquema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Cuarto nivel del esquema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Quinto nivel del esquema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Sexto nivel del esquema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Séptimo nivel del esquema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Haga clic para modificar el estilo de título del patrón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9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Editar el estilo de texto del patrón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Segundo nivel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Tercer nivel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Cuarto nivel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Quinto nivel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0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AC9353-1737-4C07-A7C7-23BCBF2F4ABE}" type="datetime">
              <a:rPr b="0" lang="es-ES" sz="900" spc="-1" strike="noStrike">
                <a:solidFill>
                  <a:srgbClr val="8b8b8b"/>
                </a:solidFill>
                <a:latin typeface="Century Gothic"/>
              </a:rPr>
              <a:t>19/02/20</a:t>
            </a:fld>
            <a:endParaRPr b="0" lang="es-ES" sz="900" spc="-1" strike="noStrike">
              <a:latin typeface="Times New Roman"/>
            </a:endParaRPr>
          </a:p>
        </p:txBody>
      </p:sp>
      <p:sp>
        <p:nvSpPr>
          <p:cNvPr id="99" name="PlaceHolder 31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00" name="CustomShape 32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3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4E8FB0-E4E0-4D7A-8956-8FA45A0789A8}" type="slidenum">
              <a:rPr b="0" lang="es-ES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es-E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novergysolar.com/es/" TargetMode="External"/><Relationship Id="rId2" Type="http://schemas.openxmlformats.org/officeDocument/2006/relationships/hyperlink" Target="https://www.novergysolar.com/es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589120" y="76752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1000"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Práctica de Laboratorio </a:t>
            </a:r>
            <a:br/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3, 4, 5</a:t>
            </a:r>
            <a:br/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589120" y="2906640"/>
            <a:ext cx="5546880" cy="2996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Miembros del grupo:</a:t>
            </a: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	</a:t>
            </a: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	</a:t>
            </a: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	</a:t>
            </a: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	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 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Líder / Coordinador: Sergio del Fresno Espinosa </a:t>
            </a: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	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Facilitador: Marc Strange Mongort </a:t>
            </a: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	</a:t>
            </a: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	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Secretario: </a:t>
            </a: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	</a:t>
            </a: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Andreu Mut Portes</a:t>
            </a: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	</a:t>
            </a: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	</a:t>
            </a: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	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Portavoz: Vicent Gramuntell Bayarri </a:t>
            </a: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	</a:t>
            </a: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	</a:t>
            </a: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	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Gestor de tiempo: Raül Ciscar Esteve </a:t>
            </a: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	</a:t>
            </a:r>
            <a:r>
              <a:rPr b="0" lang="es-ES" sz="1800" spc="-1" strike="noStrike">
                <a:solidFill>
                  <a:srgbClr val="595959"/>
                </a:solidFill>
                <a:latin typeface="Century Gothic"/>
              </a:rPr>
              <a:t>	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7560000" y="3030120"/>
            <a:ext cx="4336560" cy="325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593080" y="624240"/>
            <a:ext cx="8911440" cy="739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Índice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589120" y="1363680"/>
            <a:ext cx="8915040" cy="4547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La empresa y el producto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Misión, visión y valores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Objetivos (Smart)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PESTEL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5 Fuerzas de Porter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Cadena de Valor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DAFO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Estrategias corporativas (Ansoff y BCG)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Organigrama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Principios organizacionales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Bibliografía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43" name="Imagen 3" descr=""/>
          <p:cNvPicPr/>
          <p:nvPr/>
        </p:nvPicPr>
        <p:blipFill>
          <a:blip r:embed="rId1"/>
          <a:stretch/>
        </p:blipFill>
        <p:spPr>
          <a:xfrm>
            <a:off x="0" y="432720"/>
            <a:ext cx="2694960" cy="269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593080" y="624240"/>
            <a:ext cx="8911440" cy="739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La empresa y el producto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589120" y="1363680"/>
            <a:ext cx="8915040" cy="4547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Algomtech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Características producto: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Carga solar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Ahorro energético diario: 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ARF y downtime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Controlador de carga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Batería carga profunda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Pantalla resistente.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LCOE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Garantía lineal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46" name="Imagen 3" descr=""/>
          <p:cNvPicPr/>
          <p:nvPr/>
        </p:nvPicPr>
        <p:blipFill>
          <a:blip r:embed="rId1"/>
          <a:stretch/>
        </p:blipFill>
        <p:spPr>
          <a:xfrm>
            <a:off x="0" y="432720"/>
            <a:ext cx="2694960" cy="269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593080" y="624240"/>
            <a:ext cx="8911440" cy="739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Misión, visión y valores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589120" y="1363680"/>
            <a:ext cx="8915040" cy="4547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Misión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En busca de un futuro eficiente y sostenible en el ámbito tecnológico para clientes comprometidos con el medio ambiente y la innovación.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Visión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Buscamos dejar huella en la historia… Pero no una huella ecológica mediante tecnologías no dañinas para el medio ambiente.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Valores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A favor del medio del medio ambiente.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En contra de la obsolescencia programada.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49" name="Imagen 3" descr=""/>
          <p:cNvPicPr/>
          <p:nvPr/>
        </p:nvPicPr>
        <p:blipFill>
          <a:blip r:embed="rId1"/>
          <a:stretch/>
        </p:blipFill>
        <p:spPr>
          <a:xfrm>
            <a:off x="0" y="432720"/>
            <a:ext cx="2694960" cy="269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593080" y="624240"/>
            <a:ext cx="8911440" cy="739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Objetivos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589120" y="1363680"/>
            <a:ext cx="8915040" cy="4547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1. Venta de tecnologías innovadoras sostenibles a otras entidades tecnológicas.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2. Introducir el producto en el mercado con éxito.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3. Llegar a un acuerdo con una empresa tecnológica puntera para vender la patente.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4.Rentabilizar la inversión hasta alcanzar un beneficio neto a partir de 1 año.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52" name="Imagen 3" descr=""/>
          <p:cNvPicPr/>
          <p:nvPr/>
        </p:nvPicPr>
        <p:blipFill>
          <a:blip r:embed="rId1"/>
          <a:stretch/>
        </p:blipFill>
        <p:spPr>
          <a:xfrm>
            <a:off x="0" y="432720"/>
            <a:ext cx="2694960" cy="269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593080" y="624240"/>
            <a:ext cx="8911440" cy="739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PESTEL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2589120" y="1363680"/>
            <a:ext cx="8915040" cy="4547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Políticos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Regulación del comercio exterior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Política impositiva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Económicos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Demanda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Internacionalización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Recursos energéticos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Socio-Culturales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Estilos de vida y valores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Demografía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Tecnológicos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Tipos de trabajadores requeridos: Trabajadores concienciados con el medio ambiente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Inversión en tecnologías I+D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En contra de la obsolescencia 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55" name="Imagen 3" descr=""/>
          <p:cNvPicPr/>
          <p:nvPr/>
        </p:nvPicPr>
        <p:blipFill>
          <a:blip r:embed="rId1"/>
          <a:stretch/>
        </p:blipFill>
        <p:spPr>
          <a:xfrm>
            <a:off x="0" y="432720"/>
            <a:ext cx="2694960" cy="269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593080" y="624240"/>
            <a:ext cx="8911440" cy="739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PESTEL (II)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589120" y="1363680"/>
            <a:ext cx="8915040" cy="4547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Ecológicos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Leyes de protección medioambiental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Residuos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Legales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Legislación sobre la competencia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Legislación económica administrativa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Legislación laboral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Salud y seguridad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Seguridad de los productos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Reglamentación social.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58" name="Imagen 3" descr=""/>
          <p:cNvPicPr/>
          <p:nvPr/>
        </p:nvPicPr>
        <p:blipFill>
          <a:blip r:embed="rId1"/>
          <a:stretch/>
        </p:blipFill>
        <p:spPr>
          <a:xfrm>
            <a:off x="0" y="432720"/>
            <a:ext cx="2694960" cy="269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593080" y="624240"/>
            <a:ext cx="8911440" cy="739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Bibliografía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589120" y="1363680"/>
            <a:ext cx="8915040" cy="4547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 u="sng">
                <a:solidFill>
                  <a:srgbClr val="fc7752"/>
                </a:solidFill>
                <a:uFillTx/>
                <a:latin typeface="Century Gothic"/>
                <a:hlinkClick r:id="rId1"/>
              </a:rPr>
              <a:t>https://www.novergysolar.com/es</a:t>
            </a:r>
            <a:r>
              <a:rPr b="0" lang="en-US" sz="1600" spc="-1" strike="noStrike" u="sng">
                <a:solidFill>
                  <a:srgbClr val="fc7752"/>
                </a:solidFill>
                <a:uFillTx/>
                <a:latin typeface="Century Gothic"/>
                <a:hlinkClick r:id="rId2"/>
              </a:rPr>
              <a:t>/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61" name="Imagen 3" descr=""/>
          <p:cNvPicPr/>
          <p:nvPr/>
        </p:nvPicPr>
        <p:blipFill>
          <a:blip r:embed="rId3"/>
          <a:stretch/>
        </p:blipFill>
        <p:spPr>
          <a:xfrm>
            <a:off x="0" y="432720"/>
            <a:ext cx="2694960" cy="269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Application>LibreOffice/6.3.4.2$Windows_X86_64 LibreOffice_project/60da17e045e08f1793c57c00ba83cdfce946d0aa</Application>
  <Words>269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2020-02-19T07:08:26Z</dcterms:created>
  <dc:creator>labdoe</dc:creator>
  <dc:description/>
  <dc:language>es-ES</dc:language>
  <cp:lastModifiedBy/>
  <dcterms:modified xsi:type="dcterms:W3CDTF">2020-02-19T16:49:33Z</dcterms:modified>
  <cp:revision>22</cp:revision>
  <dc:subject/>
  <dc:title>Práctica de Laboratorio  3, 4, 5: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