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</p:sldIdLst>
  <p:sldSz cx="9144000" cy="6858000" type="screen4x3"/>
  <p:notesSz cx="6797675" cy="9928225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10/01/2017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705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10/01/2017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96122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10/01/2017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95921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10/01/2017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5363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10/01/2017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78486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10/01/2017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0652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10/01/2017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5964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10/01/2017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11147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10/01/2017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54132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10/01/2017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2129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F8D6C-1D85-4E44-A0E6-B3CEF5395FDE}" type="datetimeFigureOut">
              <a:rPr lang="es-ES" smtClean="0"/>
              <a:pPr/>
              <a:t>10/01/2017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53029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8D6C-1D85-4E44-A0E6-B3CEF5395FDE}" type="datetimeFigureOut">
              <a:rPr lang="es-ES" smtClean="0"/>
              <a:pPr/>
              <a:t>10/01/2017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22829-6D3F-4D4A-B1F7-76622658DF9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94916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Pràctica</a:t>
            </a:r>
            <a:r>
              <a:rPr lang="es-ES" smtClean="0"/>
              <a:t> </a:t>
            </a:r>
            <a:r>
              <a:rPr lang="es-ES" smtClean="0"/>
              <a:t>4</a:t>
            </a:r>
            <a:endParaRPr lang="es-ES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539552" y="3886200"/>
            <a:ext cx="8208912" cy="1752600"/>
          </a:xfrm>
        </p:spPr>
        <p:txBody>
          <a:bodyPr/>
          <a:lstStyle/>
          <a:p>
            <a:r>
              <a:rPr lang="es-ES" b="1" smtClean="0">
                <a:solidFill>
                  <a:schemeClr val="accent3">
                    <a:lumMod val="50000"/>
                  </a:schemeClr>
                </a:solidFill>
              </a:rPr>
              <a:t>Algorisme </a:t>
            </a:r>
            <a:r>
              <a:rPr lang="es-ES" b="1" dirty="0" smtClean="0">
                <a:solidFill>
                  <a:schemeClr val="accent3">
                    <a:lumMod val="50000"/>
                  </a:schemeClr>
                </a:solidFill>
              </a:rPr>
              <a:t>de </a:t>
            </a:r>
            <a:r>
              <a:rPr lang="es-ES" b="1" dirty="0" err="1" smtClean="0">
                <a:solidFill>
                  <a:schemeClr val="accent3">
                    <a:lumMod val="50000"/>
                  </a:schemeClr>
                </a:solidFill>
              </a:rPr>
              <a:t>PageRank</a:t>
            </a:r>
            <a:endParaRPr lang="es-ES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971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10344" y="112564"/>
            <a:ext cx="883467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/>
              <a:t>Una </a:t>
            </a:r>
            <a:r>
              <a:rPr lang="es-ES" sz="2400" b="1" dirty="0" err="1" smtClean="0"/>
              <a:t>pàgina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és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important</a:t>
            </a:r>
            <a:r>
              <a:rPr lang="es-ES" sz="2400" b="1" dirty="0" smtClean="0"/>
              <a:t> si </a:t>
            </a:r>
            <a:r>
              <a:rPr lang="es-ES" sz="2400" b="1" dirty="0" err="1" smtClean="0"/>
              <a:t>altres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pàgines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importants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l’enllacen</a:t>
            </a:r>
            <a:endParaRPr lang="es-ES" sz="2400" b="1" dirty="0" smtClean="0"/>
          </a:p>
          <a:p>
            <a:r>
              <a:rPr lang="es-ES" sz="1600" dirty="0" smtClean="0"/>
              <a:t>	                </a:t>
            </a:r>
            <a:r>
              <a:rPr lang="es-ES" sz="1600" dirty="0" err="1" smtClean="0"/>
              <a:t>Més</a:t>
            </a:r>
            <a:r>
              <a:rPr lang="es-ES" sz="1600" dirty="0" smtClean="0"/>
              <a:t> </a:t>
            </a:r>
            <a:r>
              <a:rPr lang="es-ES" sz="1600" dirty="0" err="1" smtClean="0"/>
              <a:t>important</a:t>
            </a:r>
            <a:r>
              <a:rPr lang="es-ES" sz="1600" dirty="0" smtClean="0"/>
              <a:t>  si </a:t>
            </a:r>
            <a:r>
              <a:rPr lang="es-ES" sz="1600" dirty="0" err="1" smtClean="0"/>
              <a:t>més</a:t>
            </a:r>
            <a:r>
              <a:rPr lang="es-ES" sz="1600" dirty="0" smtClean="0"/>
              <a:t> </a:t>
            </a:r>
            <a:r>
              <a:rPr lang="es-ES" sz="1600" dirty="0" err="1" smtClean="0"/>
              <a:t>pàgines</a:t>
            </a:r>
            <a:r>
              <a:rPr lang="es-ES" sz="1600" dirty="0" smtClean="0"/>
              <a:t> </a:t>
            </a:r>
            <a:r>
              <a:rPr lang="es-ES" sz="1600" dirty="0" err="1" smtClean="0"/>
              <a:t>importants</a:t>
            </a:r>
            <a:r>
              <a:rPr lang="es-ES" sz="1600" dirty="0" smtClean="0"/>
              <a:t> </a:t>
            </a:r>
            <a:r>
              <a:rPr lang="es-ES" sz="1600" dirty="0" err="1" smtClean="0"/>
              <a:t>l’enllacen</a:t>
            </a:r>
            <a:endParaRPr lang="es-ES" sz="1600" dirty="0"/>
          </a:p>
          <a:p>
            <a:endParaRPr lang="es-ES" sz="2400" b="1" dirty="0" smtClean="0"/>
          </a:p>
          <a:p>
            <a:r>
              <a:rPr lang="es-ES" sz="2400" b="1" dirty="0" smtClean="0"/>
              <a:t>El problema </a:t>
            </a:r>
            <a:r>
              <a:rPr lang="es-ES" sz="2400" b="1" dirty="0" err="1" smtClean="0"/>
              <a:t>és</a:t>
            </a:r>
            <a:r>
              <a:rPr lang="es-ES" sz="2400" b="1" dirty="0" smtClean="0"/>
              <a:t> valorar la </a:t>
            </a:r>
            <a:r>
              <a:rPr lang="es-ES" sz="2400" b="1" dirty="0" err="1" smtClean="0"/>
              <a:t>importància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fent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ús</a:t>
            </a:r>
            <a:r>
              <a:rPr lang="es-ES" sz="2400" b="1" dirty="0" smtClean="0"/>
              <a:t> de la </a:t>
            </a:r>
            <a:r>
              <a:rPr lang="es-ES" sz="2400" b="1" dirty="0" err="1" smtClean="0"/>
              <a:t>importància</a:t>
            </a:r>
            <a:endParaRPr lang="es-ES" sz="2400" b="1" dirty="0" smtClean="0"/>
          </a:p>
          <a:p>
            <a:r>
              <a:rPr lang="es-ES" dirty="0"/>
              <a:t>	</a:t>
            </a:r>
            <a:r>
              <a:rPr lang="es-ES" dirty="0" err="1" smtClean="0"/>
              <a:t>Xarxa</a:t>
            </a:r>
            <a:r>
              <a:rPr lang="es-ES" dirty="0" smtClean="0"/>
              <a:t> de </a:t>
            </a:r>
            <a:r>
              <a:rPr lang="es-ES" dirty="0" err="1" smtClean="0"/>
              <a:t>pàgines</a:t>
            </a:r>
            <a:r>
              <a:rPr lang="es-ES" dirty="0" smtClean="0"/>
              <a:t> i </a:t>
            </a:r>
            <a:r>
              <a:rPr lang="es-ES" dirty="0" err="1" smtClean="0"/>
              <a:t>enllaços</a:t>
            </a:r>
            <a:r>
              <a:rPr lang="es-ES" dirty="0" smtClean="0"/>
              <a:t> (</a:t>
            </a:r>
            <a:r>
              <a:rPr lang="es-ES" dirty="0" err="1" smtClean="0"/>
              <a:t>graf</a:t>
            </a:r>
            <a:r>
              <a:rPr lang="es-ES" dirty="0" smtClean="0"/>
              <a:t>)</a:t>
            </a:r>
          </a:p>
          <a:p>
            <a:r>
              <a:rPr lang="es-ES" dirty="0"/>
              <a:t>	</a:t>
            </a:r>
            <a:r>
              <a:rPr lang="es-ES" dirty="0" smtClean="0"/>
              <a:t>La </a:t>
            </a:r>
            <a:r>
              <a:rPr lang="es-ES" dirty="0" err="1" smtClean="0"/>
              <a:t>importància</a:t>
            </a:r>
            <a:r>
              <a:rPr lang="es-ES" dirty="0" smtClean="0"/>
              <a:t> </a:t>
            </a:r>
            <a:r>
              <a:rPr lang="es-ES" dirty="0" err="1" smtClean="0"/>
              <a:t>d’una</a:t>
            </a:r>
            <a:r>
              <a:rPr lang="es-ES" dirty="0" smtClean="0"/>
              <a:t> </a:t>
            </a:r>
            <a:r>
              <a:rPr lang="es-ES" dirty="0" err="1" smtClean="0"/>
              <a:t>pàgina</a:t>
            </a:r>
            <a:r>
              <a:rPr lang="es-ES" dirty="0" smtClean="0"/>
              <a:t> es </a:t>
            </a:r>
            <a:r>
              <a:rPr lang="es-ES" dirty="0" err="1" smtClean="0"/>
              <a:t>reparteix</a:t>
            </a:r>
            <a:r>
              <a:rPr lang="es-ES" dirty="0" smtClean="0"/>
              <a:t> entre </a:t>
            </a:r>
            <a:r>
              <a:rPr lang="es-ES" dirty="0" err="1" smtClean="0"/>
              <a:t>els</a:t>
            </a:r>
            <a:r>
              <a:rPr lang="es-ES" dirty="0" smtClean="0"/>
              <a:t> </a:t>
            </a:r>
            <a:r>
              <a:rPr lang="es-ES" dirty="0" err="1" smtClean="0"/>
              <a:t>seus</a:t>
            </a:r>
            <a:r>
              <a:rPr lang="es-ES" dirty="0" smtClean="0"/>
              <a:t> </a:t>
            </a:r>
            <a:r>
              <a:rPr lang="es-ES" dirty="0" err="1" smtClean="0"/>
              <a:t>enllaços</a:t>
            </a:r>
            <a:endParaRPr lang="es-ES" dirty="0" smtClean="0"/>
          </a:p>
          <a:p>
            <a:r>
              <a:rPr lang="es-ES" dirty="0"/>
              <a:t>	</a:t>
            </a:r>
            <a:r>
              <a:rPr lang="es-ES" dirty="0" smtClean="0"/>
              <a:t>La </a:t>
            </a:r>
            <a:r>
              <a:rPr lang="es-ES" dirty="0" err="1" smtClean="0"/>
              <a:t>importància</a:t>
            </a:r>
            <a:r>
              <a:rPr lang="es-ES" dirty="0" smtClean="0"/>
              <a:t> </a:t>
            </a:r>
            <a:r>
              <a:rPr lang="es-ES" dirty="0" err="1" smtClean="0"/>
              <a:t>d’una</a:t>
            </a:r>
            <a:r>
              <a:rPr lang="es-ES" dirty="0" smtClean="0"/>
              <a:t> </a:t>
            </a:r>
            <a:r>
              <a:rPr lang="es-ES" dirty="0" err="1" smtClean="0"/>
              <a:t>pàgina</a:t>
            </a:r>
            <a:r>
              <a:rPr lang="es-ES" dirty="0" smtClean="0"/>
              <a:t> </a:t>
            </a:r>
            <a:r>
              <a:rPr lang="es-ES" dirty="0" err="1" smtClean="0"/>
              <a:t>ès</a:t>
            </a:r>
            <a:r>
              <a:rPr lang="es-ES" dirty="0" smtClean="0"/>
              <a:t> la suma de totes les </a:t>
            </a:r>
            <a:r>
              <a:rPr lang="es-ES" dirty="0" err="1" smtClean="0"/>
              <a:t>importàncies</a:t>
            </a:r>
            <a:r>
              <a:rPr lang="es-ES" dirty="0" smtClean="0"/>
              <a:t> que </a:t>
            </a:r>
            <a:r>
              <a:rPr lang="es-ES" dirty="0" err="1" smtClean="0"/>
              <a:t>rep</a:t>
            </a:r>
            <a:endParaRPr lang="es-ES" dirty="0" smtClean="0"/>
          </a:p>
        </p:txBody>
      </p:sp>
      <p:pic>
        <p:nvPicPr>
          <p:cNvPr id="12361" name="Picture 7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20888"/>
            <a:ext cx="2731294" cy="2016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63" name="Picture 7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548884"/>
            <a:ext cx="3122663" cy="79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64" name="Picture 7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5684" r="-4917" b="-4748"/>
          <a:stretch/>
        </p:blipFill>
        <p:spPr bwMode="auto">
          <a:xfrm>
            <a:off x="5580112" y="3717104"/>
            <a:ext cx="1404000" cy="6480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67" name="Picture 7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906" y="4725144"/>
            <a:ext cx="2208713" cy="1732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4860032" y="5229200"/>
            <a:ext cx="3096344" cy="646331"/>
          </a:xfrm>
          <a:prstGeom prst="rect">
            <a:avLst/>
          </a:prstGeom>
          <a:noFill/>
          <a:ln w="158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smtClean="0"/>
              <a:t>I de </a:t>
            </a:r>
            <a:r>
              <a:rPr lang="es-ES" dirty="0" err="1" smtClean="0"/>
              <a:t>probabilitat</a:t>
            </a:r>
            <a:r>
              <a:rPr lang="es-ES" dirty="0" smtClean="0"/>
              <a:t> (</a:t>
            </a:r>
            <a:r>
              <a:rPr lang="es-ES" dirty="0" err="1" smtClean="0"/>
              <a:t>entrades</a:t>
            </a:r>
            <a:r>
              <a:rPr lang="es-ES" dirty="0" smtClean="0"/>
              <a:t> ≥ 0)</a:t>
            </a:r>
          </a:p>
          <a:p>
            <a:r>
              <a:rPr lang="es-ES" dirty="0" smtClean="0"/>
              <a:t>I </a:t>
            </a:r>
            <a:r>
              <a:rPr lang="es-ES" dirty="0" err="1" smtClean="0"/>
              <a:t>únic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337058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95" y="237766"/>
            <a:ext cx="2195513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2524125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348880"/>
            <a:ext cx="32051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653136"/>
            <a:ext cx="3162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Flecha izquierda, derecha y arriba"/>
          <p:cNvSpPr/>
          <p:nvPr/>
        </p:nvSpPr>
        <p:spPr>
          <a:xfrm rot="10800000">
            <a:off x="3180159" y="3068960"/>
            <a:ext cx="2039913" cy="1440160"/>
          </a:xfrm>
          <a:prstGeom prst="leftRightUpArrow">
            <a:avLst>
              <a:gd name="adj1" fmla="val 7105"/>
              <a:gd name="adj2" fmla="val 10374"/>
              <a:gd name="adj3" fmla="val 14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877272"/>
            <a:ext cx="46101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Flecha curvada hacia la izquierda"/>
          <p:cNvSpPr/>
          <p:nvPr/>
        </p:nvSpPr>
        <p:spPr>
          <a:xfrm rot="20685707">
            <a:off x="3075518" y="1389805"/>
            <a:ext cx="642304" cy="1202317"/>
          </a:xfrm>
          <a:prstGeom prst="curvedLeftArrow">
            <a:avLst>
              <a:gd name="adj1" fmla="val 19081"/>
              <a:gd name="adj2" fmla="val 50000"/>
              <a:gd name="adj3" fmla="val 24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6948264" y="530120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(</a:t>
            </a:r>
            <a:r>
              <a:rPr lang="es-ES" dirty="0" err="1" smtClean="0"/>
              <a:t>alpha</a:t>
            </a:r>
            <a:r>
              <a:rPr lang="es-ES" dirty="0" smtClean="0"/>
              <a:t> = 0.85)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94860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29</Words>
  <Application>Microsoft Office PowerPoint</Application>
  <PresentationFormat>Presentación en pantalla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Pràctica 4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Ut1 . Soluciones</dc:title>
  <dc:creator>Antonio</dc:creator>
  <cp:lastModifiedBy>vdelolmo</cp:lastModifiedBy>
  <cp:revision>106</cp:revision>
  <cp:lastPrinted>2013-05-14T10:31:13Z</cp:lastPrinted>
  <dcterms:created xsi:type="dcterms:W3CDTF">2013-02-21T17:57:45Z</dcterms:created>
  <dcterms:modified xsi:type="dcterms:W3CDTF">2017-01-10T11:36:38Z</dcterms:modified>
</cp:coreProperties>
</file>